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8" r:id="rId5"/>
    <p:sldMasterId id="2147483753" r:id="rId6"/>
  </p:sldMasterIdLst>
  <p:notesMasterIdLst>
    <p:notesMasterId r:id="rId17"/>
  </p:notesMasterIdLst>
  <p:sldIdLst>
    <p:sldId id="9104" r:id="rId7"/>
    <p:sldId id="739" r:id="rId8"/>
    <p:sldId id="745" r:id="rId9"/>
    <p:sldId id="802" r:id="rId10"/>
    <p:sldId id="816" r:id="rId11"/>
    <p:sldId id="817" r:id="rId12"/>
    <p:sldId id="782" r:id="rId13"/>
    <p:sldId id="818" r:id="rId14"/>
    <p:sldId id="799" r:id="rId15"/>
    <p:sldId id="9105"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ambria Math" panose="02040503050406030204" pitchFamily="18" charset="0"/>
      <p:regular r:id="rId22"/>
    </p:embeddedFont>
    <p:embeddedFont>
      <p:font typeface="Segoe UI" panose="020B0502040204020203" pitchFamily="34" charset="0"/>
      <p:regular r:id="rId23"/>
      <p:bold r:id="rId24"/>
      <p:italic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Palucka" initials="TP" lastIdx="5" clrIdx="0">
    <p:extLst>
      <p:ext uri="{19B8F6BF-5375-455C-9EA6-DF929625EA0E}">
        <p15:presenceInfo xmlns:p15="http://schemas.microsoft.com/office/powerpoint/2012/main" userId="S::tim.palucka@ansys.com::df72d187-bcb6-490f-852a-8c31d2c3bbf4" providerId="AD"/>
      </p:ext>
    </p:extLst>
  </p:cmAuthor>
  <p:cmAuthor id="2" name="Karthik Remella" initials="KR" lastIdx="1" clrIdx="1">
    <p:extLst>
      <p:ext uri="{19B8F6BF-5375-455C-9EA6-DF929625EA0E}">
        <p15:presenceInfo xmlns:p15="http://schemas.microsoft.com/office/powerpoint/2012/main" userId="S::karthik.remella@ansys.com::3ca48494-39cc-4601-a06b-896f03dcd0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87" autoAdjust="0"/>
    <p:restoredTop sz="72397" autoAdjust="0"/>
  </p:normalViewPr>
  <p:slideViewPr>
    <p:cSldViewPr showGuides="1">
      <p:cViewPr varScale="1">
        <p:scale>
          <a:sx n="119" d="100"/>
          <a:sy n="119" d="100"/>
        </p:scale>
        <p:origin x="2500" y="7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3.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7.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6.fntdata"/><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font" Target="fonts/font2.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5.fntdata"/><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thik Remella" userId="3ca48494-39cc-4601-a06b-896f03dcd088" providerId="ADAL" clId="{4947313C-C388-44AF-927B-E02AAC3A1F8C}"/>
    <pc:docChg chg="custSel modSld">
      <pc:chgData name="Karthik Remella" userId="3ca48494-39cc-4601-a06b-896f03dcd088" providerId="ADAL" clId="{4947313C-C388-44AF-927B-E02AAC3A1F8C}" dt="2020-05-28T15:41:42.569" v="19" actId="6549"/>
      <pc:docMkLst>
        <pc:docMk/>
      </pc:docMkLst>
      <pc:sldChg chg="modSp mod addCm">
        <pc:chgData name="Karthik Remella" userId="3ca48494-39cc-4601-a06b-896f03dcd088" providerId="ADAL" clId="{4947313C-C388-44AF-927B-E02AAC3A1F8C}" dt="2020-05-28T15:41:42.569" v="19" actId="6549"/>
        <pc:sldMkLst>
          <pc:docMk/>
          <pc:sldMk cId="1695567561" sldId="818"/>
        </pc:sldMkLst>
        <pc:spChg chg="mod">
          <ac:chgData name="Karthik Remella" userId="3ca48494-39cc-4601-a06b-896f03dcd088" providerId="ADAL" clId="{4947313C-C388-44AF-927B-E02AAC3A1F8C}" dt="2020-05-28T15:41:42.569" v="19" actId="6549"/>
          <ac:spMkLst>
            <pc:docMk/>
            <pc:sldMk cId="1695567561" sldId="818"/>
            <ac:spMk id="2" creationId="{209F24EC-C116-4745-9781-526C852ECAD5}"/>
          </ac:spMkLst>
        </pc:spChg>
      </pc:sldChg>
    </pc:docChg>
  </pc:docChgLst>
  <pc:docChgLst>
    <pc:chgData name="Kaitlin Tyler" userId="971d5887-dada-4101-bef7-69a3ed4a7a52" providerId="ADAL" clId="{00583C4D-3B89-48F6-8C26-3315D558E901}"/>
    <pc:docChg chg="custSel addSld delSld modSld">
      <pc:chgData name="Kaitlin Tyler" userId="971d5887-dada-4101-bef7-69a3ed4a7a52" providerId="ADAL" clId="{00583C4D-3B89-48F6-8C26-3315D558E901}" dt="2023-05-10T17:37:57.289" v="49" actId="680"/>
      <pc:docMkLst>
        <pc:docMk/>
      </pc:docMkLst>
      <pc:sldChg chg="modSp">
        <pc:chgData name="Kaitlin Tyler" userId="971d5887-dada-4101-bef7-69a3ed4a7a52" providerId="ADAL" clId="{00583C4D-3B89-48F6-8C26-3315D558E901}" dt="2023-05-10T15:57:02.041" v="28" actId="12"/>
        <pc:sldMkLst>
          <pc:docMk/>
          <pc:sldMk cId="3810840697" sldId="739"/>
        </pc:sldMkLst>
        <pc:spChg chg="mod">
          <ac:chgData name="Kaitlin Tyler" userId="971d5887-dada-4101-bef7-69a3ed4a7a52" providerId="ADAL" clId="{00583C4D-3B89-48F6-8C26-3315D558E901}" dt="2023-05-10T15:57:02.041" v="28" actId="12"/>
          <ac:spMkLst>
            <pc:docMk/>
            <pc:sldMk cId="3810840697" sldId="739"/>
            <ac:spMk id="3" creationId="{B85CE421-0741-4935-A993-270A9001FC7F}"/>
          </ac:spMkLst>
        </pc:spChg>
      </pc:sldChg>
      <pc:sldChg chg="modSp">
        <pc:chgData name="Kaitlin Tyler" userId="971d5887-dada-4101-bef7-69a3ed4a7a52" providerId="ADAL" clId="{00583C4D-3B89-48F6-8C26-3315D558E901}" dt="2023-05-10T17:21:18.500" v="45" actId="12"/>
        <pc:sldMkLst>
          <pc:docMk/>
          <pc:sldMk cId="327063097" sldId="745"/>
        </pc:sldMkLst>
        <pc:spChg chg="mod">
          <ac:chgData name="Kaitlin Tyler" userId="971d5887-dada-4101-bef7-69a3ed4a7a52" providerId="ADAL" clId="{00583C4D-3B89-48F6-8C26-3315D558E901}" dt="2023-05-10T17:21:18.500" v="45" actId="12"/>
          <ac:spMkLst>
            <pc:docMk/>
            <pc:sldMk cId="327063097" sldId="745"/>
            <ac:spMk id="3" creationId="{DB377CFC-9F03-4978-9A30-493112A2B521}"/>
          </ac:spMkLst>
        </pc:spChg>
      </pc:sldChg>
      <pc:sldChg chg="modSp mod">
        <pc:chgData name="Kaitlin Tyler" userId="971d5887-dada-4101-bef7-69a3ed4a7a52" providerId="ADAL" clId="{00583C4D-3B89-48F6-8C26-3315D558E901}" dt="2023-05-10T15:57:19.352" v="31" actId="5793"/>
        <pc:sldMkLst>
          <pc:docMk/>
          <pc:sldMk cId="3217751600" sldId="782"/>
        </pc:sldMkLst>
        <pc:spChg chg="mod">
          <ac:chgData name="Kaitlin Tyler" userId="971d5887-dada-4101-bef7-69a3ed4a7a52" providerId="ADAL" clId="{00583C4D-3B89-48F6-8C26-3315D558E901}" dt="2023-05-10T15:57:19.352" v="31" actId="5793"/>
          <ac:spMkLst>
            <pc:docMk/>
            <pc:sldMk cId="3217751600" sldId="782"/>
            <ac:spMk id="3" creationId="{7D0171ED-83C5-4E07-B94E-64001D3CABA5}"/>
          </ac:spMkLst>
        </pc:spChg>
      </pc:sldChg>
      <pc:sldChg chg="addSp modSp mod chgLayout">
        <pc:chgData name="Kaitlin Tyler" userId="971d5887-dada-4101-bef7-69a3ed4a7a52" providerId="ADAL" clId="{00583C4D-3B89-48F6-8C26-3315D558E901}" dt="2023-05-10T15:57:59.222" v="44"/>
        <pc:sldMkLst>
          <pc:docMk/>
          <pc:sldMk cId="1285008976" sldId="799"/>
        </pc:sldMkLst>
        <pc:spChg chg="add mod ord">
          <ac:chgData name="Kaitlin Tyler" userId="971d5887-dada-4101-bef7-69a3ed4a7a52" providerId="ADAL" clId="{00583C4D-3B89-48F6-8C26-3315D558E901}" dt="2023-05-10T15:57:59.222" v="44"/>
          <ac:spMkLst>
            <pc:docMk/>
            <pc:sldMk cId="1285008976" sldId="799"/>
            <ac:spMk id="2" creationId="{3D84527F-1CC0-DD53-3978-120936CDD7CF}"/>
          </ac:spMkLst>
        </pc:spChg>
        <pc:spChg chg="mod ord">
          <ac:chgData name="Kaitlin Tyler" userId="971d5887-dada-4101-bef7-69a3ed4a7a52" providerId="ADAL" clId="{00583C4D-3B89-48F6-8C26-3315D558E901}" dt="2023-05-10T15:57:54.358" v="41" actId="700"/>
          <ac:spMkLst>
            <pc:docMk/>
            <pc:sldMk cId="1285008976" sldId="799"/>
            <ac:spMk id="3" creationId="{278D1B57-07FE-4D32-89A7-E1892233F732}"/>
          </ac:spMkLst>
        </pc:spChg>
        <pc:spChg chg="mod ord">
          <ac:chgData name="Kaitlin Tyler" userId="971d5887-dada-4101-bef7-69a3ed4a7a52" providerId="ADAL" clId="{00583C4D-3B89-48F6-8C26-3315D558E901}" dt="2023-05-10T15:57:54.358" v="41" actId="700"/>
          <ac:spMkLst>
            <pc:docMk/>
            <pc:sldMk cId="1285008976" sldId="799"/>
            <ac:spMk id="10" creationId="{00000000-0000-0000-0000-000000000000}"/>
          </ac:spMkLst>
        </pc:spChg>
        <pc:spChg chg="mod">
          <ac:chgData name="Kaitlin Tyler" userId="971d5887-dada-4101-bef7-69a3ed4a7a52" providerId="ADAL" clId="{00583C4D-3B89-48F6-8C26-3315D558E901}" dt="2023-05-10T15:57:57.764" v="42" actId="21"/>
          <ac:spMkLst>
            <pc:docMk/>
            <pc:sldMk cId="1285008976" sldId="799"/>
            <ac:spMk id="27" creationId="{778F3439-7164-47E6-8DDD-D445B013E1EC}"/>
          </ac:spMkLst>
        </pc:spChg>
      </pc:sldChg>
      <pc:sldChg chg="modSp mod">
        <pc:chgData name="Kaitlin Tyler" userId="971d5887-dada-4101-bef7-69a3ed4a7a52" providerId="ADAL" clId="{00583C4D-3B89-48F6-8C26-3315D558E901}" dt="2023-05-10T17:21:37.876" v="47" actId="12"/>
        <pc:sldMkLst>
          <pc:docMk/>
          <pc:sldMk cId="1695567561" sldId="818"/>
        </pc:sldMkLst>
        <pc:spChg chg="mod">
          <ac:chgData name="Kaitlin Tyler" userId="971d5887-dada-4101-bef7-69a3ed4a7a52" providerId="ADAL" clId="{00583C4D-3B89-48F6-8C26-3315D558E901}" dt="2023-05-10T17:21:37.876" v="47" actId="12"/>
          <ac:spMkLst>
            <pc:docMk/>
            <pc:sldMk cId="1695567561" sldId="818"/>
            <ac:spMk id="2" creationId="{209F24EC-C116-4745-9781-526C852ECAD5}"/>
          </ac:spMkLst>
        </pc:spChg>
      </pc:sldChg>
      <pc:sldChg chg="delSp modSp mod chgLayout">
        <pc:chgData name="Kaitlin Tyler" userId="971d5887-dada-4101-bef7-69a3ed4a7a52" providerId="ADAL" clId="{00583C4D-3B89-48F6-8C26-3315D558E901}" dt="2023-05-10T15:56:51.352" v="27" actId="20577"/>
        <pc:sldMkLst>
          <pc:docMk/>
          <pc:sldMk cId="1153346332" sldId="9104"/>
        </pc:sldMkLst>
        <pc:spChg chg="mod ord">
          <ac:chgData name="Kaitlin Tyler" userId="971d5887-dada-4101-bef7-69a3ed4a7a52" providerId="ADAL" clId="{00583C4D-3B89-48F6-8C26-3315D558E901}" dt="2023-05-10T15:56:51.352" v="27" actId="20577"/>
          <ac:spMkLst>
            <pc:docMk/>
            <pc:sldMk cId="1153346332" sldId="9104"/>
            <ac:spMk id="2" creationId="{BF09F97B-A23A-3E40-8354-D7480B3544A4}"/>
          </ac:spMkLst>
        </pc:spChg>
        <pc:spChg chg="del mod ord">
          <ac:chgData name="Kaitlin Tyler" userId="971d5887-dada-4101-bef7-69a3ed4a7a52" providerId="ADAL" clId="{00583C4D-3B89-48F6-8C26-3315D558E901}" dt="2023-05-10T15:56:45.439" v="3" actId="478"/>
          <ac:spMkLst>
            <pc:docMk/>
            <pc:sldMk cId="1153346332" sldId="9104"/>
            <ac:spMk id="3" creationId="{68A761CF-4A56-034F-BC0E-526DDDC81FDA}"/>
          </ac:spMkLst>
        </pc:spChg>
        <pc:spChg chg="mod ord">
          <ac:chgData name="Kaitlin Tyler" userId="971d5887-dada-4101-bef7-69a3ed4a7a52" providerId="ADAL" clId="{00583C4D-3B89-48F6-8C26-3315D558E901}" dt="2023-05-10T15:56:05.069" v="1" actId="700"/>
          <ac:spMkLst>
            <pc:docMk/>
            <pc:sldMk cId="1153346332" sldId="9104"/>
            <ac:spMk id="4" creationId="{5D397922-B683-F444-B3C1-D6F502889C4E}"/>
          </ac:spMkLst>
        </pc:spChg>
      </pc:sldChg>
      <pc:sldChg chg="new">
        <pc:chgData name="Kaitlin Tyler" userId="971d5887-dada-4101-bef7-69a3ed4a7a52" providerId="ADAL" clId="{00583C4D-3B89-48F6-8C26-3315D558E901}" dt="2023-05-10T17:37:57.289" v="49" actId="680"/>
        <pc:sldMkLst>
          <pc:docMk/>
          <pc:sldMk cId="1643472097" sldId="9105"/>
        </pc:sldMkLst>
      </pc:sldChg>
      <pc:sldChg chg="del">
        <pc:chgData name="Kaitlin Tyler" userId="971d5887-dada-4101-bef7-69a3ed4a7a52" providerId="ADAL" clId="{00583C4D-3B89-48F6-8C26-3315D558E901}" dt="2023-05-10T17:37:54.247" v="48" actId="47"/>
        <pc:sldMkLst>
          <pc:docMk/>
          <pc:sldMk cId="3200441520" sldId="9107"/>
        </pc:sldMkLst>
      </pc:sldChg>
      <pc:sldChg chg="new del">
        <pc:chgData name="Kaitlin Tyler" userId="971d5887-dada-4101-bef7-69a3ed4a7a52" providerId="ADAL" clId="{00583C4D-3B89-48F6-8C26-3315D558E901}" dt="2023-05-10T15:56:10.572" v="2" actId="47"/>
        <pc:sldMkLst>
          <pc:docMk/>
          <pc:sldMk cId="4132510731" sldId="9108"/>
        </pc:sldMkLst>
      </pc:sldChg>
      <pc:sldMasterChg chg="delSldLayout">
        <pc:chgData name="Kaitlin Tyler" userId="971d5887-dada-4101-bef7-69a3ed4a7a52" providerId="ADAL" clId="{00583C4D-3B89-48F6-8C26-3315D558E901}" dt="2023-05-10T17:37:54.247" v="48" actId="47"/>
        <pc:sldMasterMkLst>
          <pc:docMk/>
          <pc:sldMasterMk cId="2463119337" sldId="2147483753"/>
        </pc:sldMasterMkLst>
        <pc:sldLayoutChg chg="del">
          <pc:chgData name="Kaitlin Tyler" userId="971d5887-dada-4101-bef7-69a3ed4a7a52" providerId="ADAL" clId="{00583C4D-3B89-48F6-8C26-3315D558E901}" dt="2023-05-10T17:37:54.247" v="48" actId="47"/>
          <pc:sldLayoutMkLst>
            <pc:docMk/>
            <pc:sldMasterMk cId="2463119337" sldId="2147483753"/>
            <pc:sldLayoutMk cId="2140474757" sldId="2147483767"/>
          </pc:sldLayoutMkLst>
        </pc:sldLayoutChg>
      </pc:sldMasterChg>
    </pc:docChg>
  </pc:docChgLst>
  <pc:docChgLst>
    <pc:chgData name="Tim Palucka" userId="S::tim.palucka@ansys.com::df72d187-bcb6-490f-852a-8c31d2c3bbf4" providerId="AD" clId="Web-{13AA2245-9F29-AD70-B07B-EACC6D976C20}"/>
    <pc:docChg chg="modSld">
      <pc:chgData name="Tim Palucka" userId="S::tim.palucka@ansys.com::df72d187-bcb6-490f-852a-8c31d2c3bbf4" providerId="AD" clId="Web-{13AA2245-9F29-AD70-B07B-EACC6D976C20}" dt="2020-05-26T16:31:57.600" v="40" actId="20577"/>
      <pc:docMkLst>
        <pc:docMk/>
      </pc:docMkLst>
      <pc:sldChg chg="addCm modCm">
        <pc:chgData name="Tim Palucka" userId="S::tim.palucka@ansys.com::df72d187-bcb6-490f-852a-8c31d2c3bbf4" providerId="AD" clId="Web-{13AA2245-9F29-AD70-B07B-EACC6D976C20}" dt="2020-05-26T16:25:16.466" v="1"/>
        <pc:sldMkLst>
          <pc:docMk/>
          <pc:sldMk cId="3810840697" sldId="739"/>
        </pc:sldMkLst>
      </pc:sldChg>
      <pc:sldChg chg="addCm modCm">
        <pc:chgData name="Tim Palucka" userId="S::tim.palucka@ansys.com::df72d187-bcb6-490f-852a-8c31d2c3bbf4" providerId="AD" clId="Web-{13AA2245-9F29-AD70-B07B-EACC6D976C20}" dt="2020-05-26T16:26:43.203" v="3"/>
        <pc:sldMkLst>
          <pc:docMk/>
          <pc:sldMk cId="327063097" sldId="745"/>
        </pc:sldMkLst>
      </pc:sldChg>
      <pc:sldChg chg="modSp">
        <pc:chgData name="Tim Palucka" userId="S::tim.palucka@ansys.com::df72d187-bcb6-490f-852a-8c31d2c3bbf4" providerId="AD" clId="Web-{13AA2245-9F29-AD70-B07B-EACC6D976C20}" dt="2020-05-26T16:29:23.565" v="17" actId="20577"/>
        <pc:sldMkLst>
          <pc:docMk/>
          <pc:sldMk cId="3217751600" sldId="782"/>
        </pc:sldMkLst>
        <pc:spChg chg="mod">
          <ac:chgData name="Tim Palucka" userId="S::tim.palucka@ansys.com::df72d187-bcb6-490f-852a-8c31d2c3bbf4" providerId="AD" clId="Web-{13AA2245-9F29-AD70-B07B-EACC6D976C20}" dt="2020-05-26T16:29:23.565" v="17" actId="20577"/>
          <ac:spMkLst>
            <pc:docMk/>
            <pc:sldMk cId="3217751600" sldId="782"/>
            <ac:spMk id="3" creationId="{7D0171ED-83C5-4E07-B94E-64001D3CABA5}"/>
          </ac:spMkLst>
        </pc:spChg>
      </pc:sldChg>
      <pc:sldChg chg="modSp">
        <pc:chgData name="Tim Palucka" userId="S::tim.palucka@ansys.com::df72d187-bcb6-490f-852a-8c31d2c3bbf4" providerId="AD" clId="Web-{13AA2245-9F29-AD70-B07B-EACC6D976C20}" dt="2020-05-26T16:31:56.084" v="38" actId="20577"/>
        <pc:sldMkLst>
          <pc:docMk/>
          <pc:sldMk cId="1285008976" sldId="799"/>
        </pc:sldMkLst>
        <pc:spChg chg="mod">
          <ac:chgData name="Tim Palucka" userId="S::tim.palucka@ansys.com::df72d187-bcb6-490f-852a-8c31d2c3bbf4" providerId="AD" clId="Web-{13AA2245-9F29-AD70-B07B-EACC6D976C20}" dt="2020-05-26T16:31:56.084" v="38" actId="20577"/>
          <ac:spMkLst>
            <pc:docMk/>
            <pc:sldMk cId="1285008976" sldId="799"/>
            <ac:spMk id="27" creationId="{778F3439-7164-47E6-8DDD-D445B013E1EC}"/>
          </ac:spMkLst>
        </pc:spChg>
      </pc:sldChg>
      <pc:sldChg chg="addCm modCm">
        <pc:chgData name="Tim Palucka" userId="S::tim.palucka@ansys.com::df72d187-bcb6-490f-852a-8c31d2c3bbf4" providerId="AD" clId="Web-{13AA2245-9F29-AD70-B07B-EACC6D976C20}" dt="2020-05-26T16:27:24.360" v="5"/>
        <pc:sldMkLst>
          <pc:docMk/>
          <pc:sldMk cId="3153669588" sldId="816"/>
        </pc:sldMkLst>
      </pc:sldChg>
      <pc:sldChg chg="addCm modCm">
        <pc:chgData name="Tim Palucka" userId="S::tim.palucka@ansys.com::df72d187-bcb6-490f-852a-8c31d2c3bbf4" providerId="AD" clId="Web-{13AA2245-9F29-AD70-B07B-EACC6D976C20}" dt="2020-05-26T16:28:03.159" v="8"/>
        <pc:sldMkLst>
          <pc:docMk/>
          <pc:sldMk cId="1744319160" sldId="817"/>
        </pc:sldMkLst>
      </pc:sldChg>
      <pc:sldChg chg="modSp addCm modCm">
        <pc:chgData name="Tim Palucka" userId="S::tim.palucka@ansys.com::df72d187-bcb6-490f-852a-8c31d2c3bbf4" providerId="AD" clId="Web-{13AA2245-9F29-AD70-B07B-EACC6D976C20}" dt="2020-05-26T16:31:32.256" v="33" actId="20577"/>
        <pc:sldMkLst>
          <pc:docMk/>
          <pc:sldMk cId="1695567561" sldId="818"/>
        </pc:sldMkLst>
        <pc:spChg chg="mod">
          <ac:chgData name="Tim Palucka" userId="S::tim.palucka@ansys.com::df72d187-bcb6-490f-852a-8c31d2c3bbf4" providerId="AD" clId="Web-{13AA2245-9F29-AD70-B07B-EACC6D976C20}" dt="2020-05-26T16:31:32.256" v="33" actId="20577"/>
          <ac:spMkLst>
            <pc:docMk/>
            <pc:sldMk cId="1695567561" sldId="818"/>
            <ac:spMk id="2" creationId="{209F24EC-C116-4745-9781-526C852ECAD5}"/>
          </ac:spMkLst>
        </pc:spChg>
      </pc:sldChg>
    </pc:docChg>
  </pc:docChgLst>
  <pc:docChgLst>
    <pc:chgData name="Karthik Remella" userId="S::karthik.remella@ansys.com::3ca48494-39cc-4601-a06b-896f03dcd088" providerId="AD" clId="Web-{62CED7D2-2EFB-37B8-3EF0-DA2B9E7BA406}"/>
    <pc:docChg chg="modSld">
      <pc:chgData name="Karthik Remella" userId="S::karthik.remella@ansys.com::3ca48494-39cc-4601-a06b-896f03dcd088" providerId="AD" clId="Web-{62CED7D2-2EFB-37B8-3EF0-DA2B9E7BA406}" dt="2020-05-07T01:07:59.796" v="0"/>
      <pc:docMkLst>
        <pc:docMk/>
      </pc:docMkLst>
      <pc:sldChg chg="delSp">
        <pc:chgData name="Karthik Remella" userId="S::karthik.remella@ansys.com::3ca48494-39cc-4601-a06b-896f03dcd088" providerId="AD" clId="Web-{62CED7D2-2EFB-37B8-3EF0-DA2B9E7BA406}" dt="2020-05-07T01:07:59.796" v="0"/>
        <pc:sldMkLst>
          <pc:docMk/>
          <pc:sldMk cId="1153346332" sldId="9104"/>
        </pc:sldMkLst>
        <pc:spChg chg="del">
          <ac:chgData name="Karthik Remella" userId="S::karthik.remella@ansys.com::3ca48494-39cc-4601-a06b-896f03dcd088" providerId="AD" clId="Web-{62CED7D2-2EFB-37B8-3EF0-DA2B9E7BA406}" dt="2020-05-07T01:07:59.796" v="0"/>
          <ac:spMkLst>
            <pc:docMk/>
            <pc:sldMk cId="1153346332" sldId="9104"/>
            <ac:spMk id="5" creationId="{31AA1584-7D0E-4FFB-8897-E739F1C89BF2}"/>
          </ac:spMkLst>
        </pc:spChg>
      </pc:sldChg>
    </pc:docChg>
  </pc:docChgLst>
  <pc:docChgLst>
    <pc:chgData name="Susan Coleman" userId="S::susan.coleman@ansys.com::bf3ca523-d9d2-4935-9242-ea2b2b2a4985" providerId="AD" clId="Web-{AE1673AF-A5EA-EAA8-597B-FB364D58A888}"/>
    <pc:docChg chg="modSld">
      <pc:chgData name="Susan Coleman" userId="S::susan.coleman@ansys.com::bf3ca523-d9d2-4935-9242-ea2b2b2a4985" providerId="AD" clId="Web-{AE1673AF-A5EA-EAA8-597B-FB364D58A888}" dt="2020-05-29T17:45:52.543" v="7" actId="20577"/>
      <pc:docMkLst>
        <pc:docMk/>
      </pc:docMkLst>
      <pc:sldChg chg="modSp">
        <pc:chgData name="Susan Coleman" userId="S::susan.coleman@ansys.com::bf3ca523-d9d2-4935-9242-ea2b2b2a4985" providerId="AD" clId="Web-{AE1673AF-A5EA-EAA8-597B-FB364D58A888}" dt="2020-05-29T17:45:52.543" v="6" actId="20577"/>
        <pc:sldMkLst>
          <pc:docMk/>
          <pc:sldMk cId="1153346332" sldId="9104"/>
        </pc:sldMkLst>
        <pc:spChg chg="mod">
          <ac:chgData name="Susan Coleman" userId="S::susan.coleman@ansys.com::bf3ca523-d9d2-4935-9242-ea2b2b2a4985" providerId="AD" clId="Web-{AE1673AF-A5EA-EAA8-597B-FB364D58A888}" dt="2020-05-29T17:45:52.543" v="6" actId="20577"/>
          <ac:spMkLst>
            <pc:docMk/>
            <pc:sldMk cId="1153346332" sldId="9104"/>
            <ac:spMk id="2" creationId="{BF09F97B-A23A-3E40-8354-D7480B3544A4}"/>
          </ac:spMkLst>
        </pc:spChg>
      </pc:sldChg>
    </pc:docChg>
  </pc:docChgLst>
  <pc:docChgLst>
    <pc:chgData name="Susan Coleman" userId="bf3ca523-d9d2-4935-9242-ea2b2b2a4985" providerId="ADAL" clId="{F955C6D4-9215-4CAF-B2F6-0717F4A24F50}"/>
    <pc:docChg chg="custSel modSld">
      <pc:chgData name="Susan Coleman" userId="bf3ca523-d9d2-4935-9242-ea2b2b2a4985" providerId="ADAL" clId="{F955C6D4-9215-4CAF-B2F6-0717F4A24F50}" dt="2020-05-28T17:25:59.618" v="30" actId="1592"/>
      <pc:docMkLst>
        <pc:docMk/>
      </pc:docMkLst>
      <pc:sldChg chg="modSp delCm">
        <pc:chgData name="Susan Coleman" userId="bf3ca523-d9d2-4935-9242-ea2b2b2a4985" providerId="ADAL" clId="{F955C6D4-9215-4CAF-B2F6-0717F4A24F50}" dt="2020-05-27T18:09:58.673" v="25" actId="207"/>
        <pc:sldMkLst>
          <pc:docMk/>
          <pc:sldMk cId="3810840697" sldId="739"/>
        </pc:sldMkLst>
        <pc:spChg chg="mod">
          <ac:chgData name="Susan Coleman" userId="bf3ca523-d9d2-4935-9242-ea2b2b2a4985" providerId="ADAL" clId="{F955C6D4-9215-4CAF-B2F6-0717F4A24F50}" dt="2020-05-27T18:09:58.673" v="25" actId="207"/>
          <ac:spMkLst>
            <pc:docMk/>
            <pc:sldMk cId="3810840697" sldId="739"/>
            <ac:spMk id="3" creationId="{B85CE421-0741-4935-A993-270A9001FC7F}"/>
          </ac:spMkLst>
        </pc:spChg>
      </pc:sldChg>
      <pc:sldChg chg="delCm">
        <pc:chgData name="Susan Coleman" userId="bf3ca523-d9d2-4935-9242-ea2b2b2a4985" providerId="ADAL" clId="{F955C6D4-9215-4CAF-B2F6-0717F4A24F50}" dt="2020-05-27T18:10:05.105" v="26" actId="1592"/>
        <pc:sldMkLst>
          <pc:docMk/>
          <pc:sldMk cId="327063097" sldId="745"/>
        </pc:sldMkLst>
      </pc:sldChg>
      <pc:sldChg chg="modSp">
        <pc:chgData name="Susan Coleman" userId="bf3ca523-d9d2-4935-9242-ea2b2b2a4985" providerId="ADAL" clId="{F955C6D4-9215-4CAF-B2F6-0717F4A24F50}" dt="2020-05-27T17:46:43.102" v="23" actId="207"/>
        <pc:sldMkLst>
          <pc:docMk/>
          <pc:sldMk cId="3217751600" sldId="782"/>
        </pc:sldMkLst>
        <pc:spChg chg="mod">
          <ac:chgData name="Susan Coleman" userId="bf3ca523-d9d2-4935-9242-ea2b2b2a4985" providerId="ADAL" clId="{F955C6D4-9215-4CAF-B2F6-0717F4A24F50}" dt="2020-05-27T17:46:43.102" v="23" actId="207"/>
          <ac:spMkLst>
            <pc:docMk/>
            <pc:sldMk cId="3217751600" sldId="782"/>
            <ac:spMk id="3" creationId="{7D0171ED-83C5-4E07-B94E-64001D3CABA5}"/>
          </ac:spMkLst>
        </pc:spChg>
      </pc:sldChg>
      <pc:sldChg chg="delCm">
        <pc:chgData name="Susan Coleman" userId="bf3ca523-d9d2-4935-9242-ea2b2b2a4985" providerId="ADAL" clId="{F955C6D4-9215-4CAF-B2F6-0717F4A24F50}" dt="2020-05-27T18:10:10.178" v="27" actId="1592"/>
        <pc:sldMkLst>
          <pc:docMk/>
          <pc:sldMk cId="3153669588" sldId="816"/>
        </pc:sldMkLst>
      </pc:sldChg>
      <pc:sldChg chg="delCm">
        <pc:chgData name="Susan Coleman" userId="bf3ca523-d9d2-4935-9242-ea2b2b2a4985" providerId="ADAL" clId="{F955C6D4-9215-4CAF-B2F6-0717F4A24F50}" dt="2020-05-27T18:10:16.586" v="28" actId="1592"/>
        <pc:sldMkLst>
          <pc:docMk/>
          <pc:sldMk cId="1744319160" sldId="817"/>
        </pc:sldMkLst>
      </pc:sldChg>
      <pc:sldChg chg="delCm">
        <pc:chgData name="Susan Coleman" userId="bf3ca523-d9d2-4935-9242-ea2b2b2a4985" providerId="ADAL" clId="{F955C6D4-9215-4CAF-B2F6-0717F4A24F50}" dt="2020-05-28T17:25:59.618" v="30" actId="1592"/>
        <pc:sldMkLst>
          <pc:docMk/>
          <pc:sldMk cId="1695567561" sldId="818"/>
        </pc:sldMkLst>
      </pc:sldChg>
      <pc:sldChg chg="modSp mod">
        <pc:chgData name="Susan Coleman" userId="bf3ca523-d9d2-4935-9242-ea2b2b2a4985" providerId="ADAL" clId="{F955C6D4-9215-4CAF-B2F6-0717F4A24F50}" dt="2020-05-27T17:45:57.420" v="21" actId="20577"/>
        <pc:sldMkLst>
          <pc:docMk/>
          <pc:sldMk cId="1153346332" sldId="9104"/>
        </pc:sldMkLst>
        <pc:spChg chg="mod">
          <ac:chgData name="Susan Coleman" userId="bf3ca523-d9d2-4935-9242-ea2b2b2a4985" providerId="ADAL" clId="{F955C6D4-9215-4CAF-B2F6-0717F4A24F50}" dt="2020-05-27T17:45:57.420" v="21" actId="20577"/>
          <ac:spMkLst>
            <pc:docMk/>
            <pc:sldMk cId="1153346332" sldId="9104"/>
            <ac:spMk id="2" creationId="{BF09F97B-A23A-3E40-8354-D7480B3544A4}"/>
          </ac:spMkLst>
        </pc:spChg>
        <pc:spChg chg="mod">
          <ac:chgData name="Susan Coleman" userId="bf3ca523-d9d2-4935-9242-ea2b2b2a4985" providerId="ADAL" clId="{F955C6D4-9215-4CAF-B2F6-0717F4A24F50}" dt="2020-05-27T17:45:54.360" v="14" actId="20577"/>
          <ac:spMkLst>
            <pc:docMk/>
            <pc:sldMk cId="1153346332" sldId="9104"/>
            <ac:spMk id="4" creationId="{5D397922-B683-F444-B3C1-D6F502889C4E}"/>
          </ac:spMkLst>
        </pc:spChg>
      </pc:sldChg>
    </pc:docChg>
  </pc:docChgLst>
  <pc:docChgLst>
    <pc:chgData name="Gautham Varma" userId="8fd6b3e3-133b-44bc-b0ff-918a348cb210" providerId="ADAL" clId="{823F186A-5154-4868-B7BB-1980195EC969}"/>
    <pc:docChg chg="undo custSel modSld modMainMaster">
      <pc:chgData name="Gautham Varma" userId="8fd6b3e3-133b-44bc-b0ff-918a348cb210" providerId="ADAL" clId="{823F186A-5154-4868-B7BB-1980195EC969}" dt="2023-05-02T10:20:19.943" v="351" actId="6549"/>
      <pc:docMkLst>
        <pc:docMk/>
      </pc:docMkLst>
      <pc:sldChg chg="modSp mod">
        <pc:chgData name="Gautham Varma" userId="8fd6b3e3-133b-44bc-b0ff-918a348cb210" providerId="ADAL" clId="{823F186A-5154-4868-B7BB-1980195EC969}" dt="2023-04-25T12:02:27.286" v="14" actId="207"/>
        <pc:sldMkLst>
          <pc:docMk/>
          <pc:sldMk cId="3810840697" sldId="739"/>
        </pc:sldMkLst>
        <pc:spChg chg="mod">
          <ac:chgData name="Gautham Varma" userId="8fd6b3e3-133b-44bc-b0ff-918a348cb210" providerId="ADAL" clId="{823F186A-5154-4868-B7BB-1980195EC969}" dt="2023-04-25T12:02:27.286" v="14" actId="207"/>
          <ac:spMkLst>
            <pc:docMk/>
            <pc:sldMk cId="3810840697" sldId="739"/>
            <ac:spMk id="3" creationId="{B85CE421-0741-4935-A993-270A9001FC7F}"/>
          </ac:spMkLst>
        </pc:spChg>
      </pc:sldChg>
      <pc:sldChg chg="modSp mod">
        <pc:chgData name="Gautham Varma" userId="8fd6b3e3-133b-44bc-b0ff-918a348cb210" providerId="ADAL" clId="{823F186A-5154-4868-B7BB-1980195EC969}" dt="2023-04-25T12:05:31.271" v="36" actId="207"/>
        <pc:sldMkLst>
          <pc:docMk/>
          <pc:sldMk cId="327063097" sldId="745"/>
        </pc:sldMkLst>
        <pc:spChg chg="mod">
          <ac:chgData name="Gautham Varma" userId="8fd6b3e3-133b-44bc-b0ff-918a348cb210" providerId="ADAL" clId="{823F186A-5154-4868-B7BB-1980195EC969}" dt="2023-04-25T12:05:31.271" v="36" actId="207"/>
          <ac:spMkLst>
            <pc:docMk/>
            <pc:sldMk cId="327063097" sldId="745"/>
            <ac:spMk id="3" creationId="{DB377CFC-9F03-4978-9A30-493112A2B521}"/>
          </ac:spMkLst>
        </pc:spChg>
        <pc:spChg chg="mod">
          <ac:chgData name="Gautham Varma" userId="8fd6b3e3-133b-44bc-b0ff-918a348cb210" providerId="ADAL" clId="{823F186A-5154-4868-B7BB-1980195EC969}" dt="2023-04-25T12:04:16.662" v="21" actId="1076"/>
          <ac:spMkLst>
            <pc:docMk/>
            <pc:sldMk cId="327063097" sldId="745"/>
            <ac:spMk id="4" creationId="{6BE6EA79-C61E-4570-8D58-6AB974EB4349}"/>
          </ac:spMkLst>
        </pc:spChg>
        <pc:spChg chg="mod">
          <ac:chgData name="Gautham Varma" userId="8fd6b3e3-133b-44bc-b0ff-918a348cb210" providerId="ADAL" clId="{823F186A-5154-4868-B7BB-1980195EC969}" dt="2023-04-25T12:04:42.076" v="27" actId="1076"/>
          <ac:spMkLst>
            <pc:docMk/>
            <pc:sldMk cId="327063097" sldId="745"/>
            <ac:spMk id="5" creationId="{25D033FA-76C1-4654-8C92-6F714413C9A3}"/>
          </ac:spMkLst>
        </pc:spChg>
        <pc:spChg chg="mod">
          <ac:chgData name="Gautham Varma" userId="8fd6b3e3-133b-44bc-b0ff-918a348cb210" providerId="ADAL" clId="{823F186A-5154-4868-B7BB-1980195EC969}" dt="2023-04-25T12:04:54.407" v="31" actId="1076"/>
          <ac:spMkLst>
            <pc:docMk/>
            <pc:sldMk cId="327063097" sldId="745"/>
            <ac:spMk id="6" creationId="{9FD70F21-823F-45C8-884E-B67BFEDBE87B}"/>
          </ac:spMkLst>
        </pc:spChg>
      </pc:sldChg>
      <pc:sldChg chg="modSp mod">
        <pc:chgData name="Gautham Varma" userId="8fd6b3e3-133b-44bc-b0ff-918a348cb210" providerId="ADAL" clId="{823F186A-5154-4868-B7BB-1980195EC969}" dt="2023-05-02T10:20:02.380" v="347" actId="113"/>
        <pc:sldMkLst>
          <pc:docMk/>
          <pc:sldMk cId="3217751600" sldId="782"/>
        </pc:sldMkLst>
        <pc:spChg chg="mod">
          <ac:chgData name="Gautham Varma" userId="8fd6b3e3-133b-44bc-b0ff-918a348cb210" providerId="ADAL" clId="{823F186A-5154-4868-B7BB-1980195EC969}" dt="2023-05-02T10:20:02.380" v="347" actId="113"/>
          <ac:spMkLst>
            <pc:docMk/>
            <pc:sldMk cId="3217751600" sldId="782"/>
            <ac:spMk id="3" creationId="{7D0171ED-83C5-4E07-B94E-64001D3CABA5}"/>
          </ac:spMkLst>
        </pc:spChg>
      </pc:sldChg>
      <pc:sldChg chg="modSp mod">
        <pc:chgData name="Gautham Varma" userId="8fd6b3e3-133b-44bc-b0ff-918a348cb210" providerId="ADAL" clId="{823F186A-5154-4868-B7BB-1980195EC969}" dt="2023-04-25T12:26:33.292" v="345" actId="1076"/>
        <pc:sldMkLst>
          <pc:docMk/>
          <pc:sldMk cId="1285008976" sldId="799"/>
        </pc:sldMkLst>
        <pc:spChg chg="mod">
          <ac:chgData name="Gautham Varma" userId="8fd6b3e3-133b-44bc-b0ff-918a348cb210" providerId="ADAL" clId="{823F186A-5154-4868-B7BB-1980195EC969}" dt="2023-04-25T12:26:33.292" v="345" actId="1076"/>
          <ac:spMkLst>
            <pc:docMk/>
            <pc:sldMk cId="1285008976" sldId="799"/>
            <ac:spMk id="27" creationId="{778F3439-7164-47E6-8DDD-D445B013E1EC}"/>
          </ac:spMkLst>
        </pc:spChg>
      </pc:sldChg>
      <pc:sldChg chg="modSp mod modAnim">
        <pc:chgData name="Gautham Varma" userId="8fd6b3e3-133b-44bc-b0ff-918a348cb210" providerId="ADAL" clId="{823F186A-5154-4868-B7BB-1980195EC969}" dt="2023-04-25T12:16:41.219" v="264" actId="20577"/>
        <pc:sldMkLst>
          <pc:docMk/>
          <pc:sldMk cId="1196629186" sldId="802"/>
        </pc:sldMkLst>
        <pc:spChg chg="mod">
          <ac:chgData name="Gautham Varma" userId="8fd6b3e3-133b-44bc-b0ff-918a348cb210" providerId="ADAL" clId="{823F186A-5154-4868-B7BB-1980195EC969}" dt="2023-04-25T12:14:46.130" v="248" actId="1076"/>
          <ac:spMkLst>
            <pc:docMk/>
            <pc:sldMk cId="1196629186" sldId="802"/>
            <ac:spMk id="4" creationId="{1115FE55-C3D3-4351-94BB-E6F1DA086149}"/>
          </ac:spMkLst>
        </pc:spChg>
        <pc:spChg chg="mod">
          <ac:chgData name="Gautham Varma" userId="8fd6b3e3-133b-44bc-b0ff-918a348cb210" providerId="ADAL" clId="{823F186A-5154-4868-B7BB-1980195EC969}" dt="2023-04-25T12:14:46.130" v="248" actId="1076"/>
          <ac:spMkLst>
            <pc:docMk/>
            <pc:sldMk cId="1196629186" sldId="802"/>
            <ac:spMk id="12" creationId="{BE42A4D6-3027-4461-984D-93C4A910B785}"/>
          </ac:spMkLst>
        </pc:spChg>
        <pc:spChg chg="mod">
          <ac:chgData name="Gautham Varma" userId="8fd6b3e3-133b-44bc-b0ff-918a348cb210" providerId="ADAL" clId="{823F186A-5154-4868-B7BB-1980195EC969}" dt="2023-04-25T12:14:46.130" v="248" actId="1076"/>
          <ac:spMkLst>
            <pc:docMk/>
            <pc:sldMk cId="1196629186" sldId="802"/>
            <ac:spMk id="13" creationId="{00D1F69F-3EAA-4018-B38C-F5A07DA6A975}"/>
          </ac:spMkLst>
        </pc:spChg>
        <pc:spChg chg="mod">
          <ac:chgData name="Gautham Varma" userId="8fd6b3e3-133b-44bc-b0ff-918a348cb210" providerId="ADAL" clId="{823F186A-5154-4868-B7BB-1980195EC969}" dt="2023-04-25T12:11:41.310" v="143" actId="207"/>
          <ac:spMkLst>
            <pc:docMk/>
            <pc:sldMk cId="1196629186" sldId="802"/>
            <ac:spMk id="30" creationId="{B3AFE5FE-D129-435A-A753-2B05A783D94D}"/>
          </ac:spMkLst>
        </pc:spChg>
        <pc:spChg chg="mod">
          <ac:chgData name="Gautham Varma" userId="8fd6b3e3-133b-44bc-b0ff-918a348cb210" providerId="ADAL" clId="{823F186A-5154-4868-B7BB-1980195EC969}" dt="2023-04-25T12:07:04.872" v="42" actId="207"/>
          <ac:spMkLst>
            <pc:docMk/>
            <pc:sldMk cId="1196629186" sldId="802"/>
            <ac:spMk id="32" creationId="{13133512-1105-44BA-BEC7-37EDB64A8AEF}"/>
          </ac:spMkLst>
        </pc:spChg>
        <pc:spChg chg="mod">
          <ac:chgData name="Gautham Varma" userId="8fd6b3e3-133b-44bc-b0ff-918a348cb210" providerId="ADAL" clId="{823F186A-5154-4868-B7BB-1980195EC969}" dt="2023-04-25T12:16:41.219" v="264" actId="20577"/>
          <ac:spMkLst>
            <pc:docMk/>
            <pc:sldMk cId="1196629186" sldId="802"/>
            <ac:spMk id="33" creationId="{3DD1EA36-DDF0-44BD-A15B-377F0135E4C0}"/>
          </ac:spMkLst>
        </pc:spChg>
        <pc:grpChg chg="mod">
          <ac:chgData name="Gautham Varma" userId="8fd6b3e3-133b-44bc-b0ff-918a348cb210" providerId="ADAL" clId="{823F186A-5154-4868-B7BB-1980195EC969}" dt="2023-04-25T12:14:46.130" v="248" actId="1076"/>
          <ac:grpSpMkLst>
            <pc:docMk/>
            <pc:sldMk cId="1196629186" sldId="802"/>
            <ac:grpSpMk id="6" creationId="{08ADA6F5-85C5-41FC-8998-D98E0B25A2E6}"/>
          </ac:grpSpMkLst>
        </pc:grpChg>
        <pc:grpChg chg="mod">
          <ac:chgData name="Gautham Varma" userId="8fd6b3e3-133b-44bc-b0ff-918a348cb210" providerId="ADAL" clId="{823F186A-5154-4868-B7BB-1980195EC969}" dt="2023-04-25T12:14:46.130" v="248" actId="1076"/>
          <ac:grpSpMkLst>
            <pc:docMk/>
            <pc:sldMk cId="1196629186" sldId="802"/>
            <ac:grpSpMk id="8" creationId="{3F7EC38A-B300-47E9-90EF-DB866E8C33C1}"/>
          </ac:grpSpMkLst>
        </pc:grpChg>
        <pc:grpChg chg="mod">
          <ac:chgData name="Gautham Varma" userId="8fd6b3e3-133b-44bc-b0ff-918a348cb210" providerId="ADAL" clId="{823F186A-5154-4868-B7BB-1980195EC969}" dt="2023-04-25T12:14:46.130" v="248" actId="1076"/>
          <ac:grpSpMkLst>
            <pc:docMk/>
            <pc:sldMk cId="1196629186" sldId="802"/>
            <ac:grpSpMk id="10" creationId="{92BBE38A-7541-43F5-8469-7C23CB7EA987}"/>
          </ac:grpSpMkLst>
        </pc:grpChg>
        <pc:grpChg chg="mod">
          <ac:chgData name="Gautham Varma" userId="8fd6b3e3-133b-44bc-b0ff-918a348cb210" providerId="ADAL" clId="{823F186A-5154-4868-B7BB-1980195EC969}" dt="2023-04-25T12:14:46.130" v="248" actId="1076"/>
          <ac:grpSpMkLst>
            <pc:docMk/>
            <pc:sldMk cId="1196629186" sldId="802"/>
            <ac:grpSpMk id="28" creationId="{C6B493CF-FFB2-49FB-8BAC-AAD8E51A946C}"/>
          </ac:grpSpMkLst>
        </pc:grpChg>
        <pc:cxnChg chg="mod">
          <ac:chgData name="Gautham Varma" userId="8fd6b3e3-133b-44bc-b0ff-918a348cb210" providerId="ADAL" clId="{823F186A-5154-4868-B7BB-1980195EC969}" dt="2023-04-25T12:14:46.130" v="248" actId="1076"/>
          <ac:cxnSpMkLst>
            <pc:docMk/>
            <pc:sldMk cId="1196629186" sldId="802"/>
            <ac:cxnSpMk id="29" creationId="{E33B5AC2-A4A2-4366-9FF4-750060ED6BA1}"/>
          </ac:cxnSpMkLst>
        </pc:cxnChg>
      </pc:sldChg>
      <pc:sldChg chg="delSp modSp mod">
        <pc:chgData name="Gautham Varma" userId="8fd6b3e3-133b-44bc-b0ff-918a348cb210" providerId="ADAL" clId="{823F186A-5154-4868-B7BB-1980195EC969}" dt="2023-04-25T12:21:23.724" v="332" actId="20577"/>
        <pc:sldMkLst>
          <pc:docMk/>
          <pc:sldMk cId="3153669588" sldId="816"/>
        </pc:sldMkLst>
        <pc:spChg chg="mod">
          <ac:chgData name="Gautham Varma" userId="8fd6b3e3-133b-44bc-b0ff-918a348cb210" providerId="ADAL" clId="{823F186A-5154-4868-B7BB-1980195EC969}" dt="2023-04-25T12:18:30.039" v="294" actId="1076"/>
          <ac:spMkLst>
            <pc:docMk/>
            <pc:sldMk cId="3153669588" sldId="816"/>
            <ac:spMk id="32" creationId="{3D83C9B0-904A-4BF6-96D8-D9C15A9286D7}"/>
          </ac:spMkLst>
        </pc:spChg>
        <pc:spChg chg="mod">
          <ac:chgData name="Gautham Varma" userId="8fd6b3e3-133b-44bc-b0ff-918a348cb210" providerId="ADAL" clId="{823F186A-5154-4868-B7BB-1980195EC969}" dt="2023-04-25T12:21:23.724" v="332" actId="20577"/>
          <ac:spMkLst>
            <pc:docMk/>
            <pc:sldMk cId="3153669588" sldId="816"/>
            <ac:spMk id="52" creationId="{6304051D-02B4-457F-94C6-A89ACCEFAF45}"/>
          </ac:spMkLst>
        </pc:spChg>
        <pc:spChg chg="del">
          <ac:chgData name="Gautham Varma" userId="8fd6b3e3-133b-44bc-b0ff-918a348cb210" providerId="ADAL" clId="{823F186A-5154-4868-B7BB-1980195EC969}" dt="2023-04-25T12:17:55.074" v="289" actId="478"/>
          <ac:spMkLst>
            <pc:docMk/>
            <pc:sldMk cId="3153669588" sldId="816"/>
            <ac:spMk id="54" creationId="{2FD28EDC-7E75-4161-8583-04E7121F7549}"/>
          </ac:spMkLst>
        </pc:spChg>
        <pc:grpChg chg="mod">
          <ac:chgData name="Gautham Varma" userId="8fd6b3e3-133b-44bc-b0ff-918a348cb210" providerId="ADAL" clId="{823F186A-5154-4868-B7BB-1980195EC969}" dt="2023-04-25T12:18:30.039" v="294" actId="1076"/>
          <ac:grpSpMkLst>
            <pc:docMk/>
            <pc:sldMk cId="3153669588" sldId="816"/>
            <ac:grpSpMk id="53" creationId="{C99A9437-29CC-4DCA-BFA1-4CB2E74DB00B}"/>
          </ac:grpSpMkLst>
        </pc:grpChg>
      </pc:sldChg>
      <pc:sldChg chg="addSp delSp modSp mod modAnim">
        <pc:chgData name="Gautham Varma" userId="8fd6b3e3-133b-44bc-b0ff-918a348cb210" providerId="ADAL" clId="{823F186A-5154-4868-B7BB-1980195EC969}" dt="2023-04-25T12:21:13.737" v="330" actId="20577"/>
        <pc:sldMkLst>
          <pc:docMk/>
          <pc:sldMk cId="1744319160" sldId="817"/>
        </pc:sldMkLst>
        <pc:spChg chg="add mod">
          <ac:chgData name="Gautham Varma" userId="8fd6b3e3-133b-44bc-b0ff-918a348cb210" providerId="ADAL" clId="{823F186A-5154-4868-B7BB-1980195EC969}" dt="2023-04-25T12:20:19.939" v="317" actId="571"/>
          <ac:spMkLst>
            <pc:docMk/>
            <pc:sldMk cId="1744319160" sldId="817"/>
            <ac:spMk id="24" creationId="{F0B8E242-CB3F-1E24-67E4-5EDE33076EE6}"/>
          </ac:spMkLst>
        </pc:spChg>
        <pc:spChg chg="mod">
          <ac:chgData name="Gautham Varma" userId="8fd6b3e3-133b-44bc-b0ff-918a348cb210" providerId="ADAL" clId="{823F186A-5154-4868-B7BB-1980195EC969}" dt="2023-04-25T12:19:56.717" v="315" actId="164"/>
          <ac:spMkLst>
            <pc:docMk/>
            <pc:sldMk cId="1744319160" sldId="817"/>
            <ac:spMk id="31" creationId="{6859B200-B795-42C6-AD4F-373242AEEE89}"/>
          </ac:spMkLst>
        </pc:spChg>
        <pc:spChg chg="mod">
          <ac:chgData name="Gautham Varma" userId="8fd6b3e3-133b-44bc-b0ff-918a348cb210" providerId="ADAL" clId="{823F186A-5154-4868-B7BB-1980195EC969}" dt="2023-04-25T12:19:56.717" v="315" actId="164"/>
          <ac:spMkLst>
            <pc:docMk/>
            <pc:sldMk cId="1744319160" sldId="817"/>
            <ac:spMk id="32" creationId="{E1CCAB40-B81D-486E-94D5-2A49A0AD470C}"/>
          </ac:spMkLst>
        </pc:spChg>
        <pc:spChg chg="mod">
          <ac:chgData name="Gautham Varma" userId="8fd6b3e3-133b-44bc-b0ff-918a348cb210" providerId="ADAL" clId="{823F186A-5154-4868-B7BB-1980195EC969}" dt="2023-04-25T12:19:56.717" v="315" actId="164"/>
          <ac:spMkLst>
            <pc:docMk/>
            <pc:sldMk cId="1744319160" sldId="817"/>
            <ac:spMk id="34" creationId="{54855E41-D6CA-4A24-A2EF-2E02D29C2A36}"/>
          </ac:spMkLst>
        </pc:spChg>
        <pc:spChg chg="mod">
          <ac:chgData name="Gautham Varma" userId="8fd6b3e3-133b-44bc-b0ff-918a348cb210" providerId="ADAL" clId="{823F186A-5154-4868-B7BB-1980195EC969}" dt="2023-04-25T12:19:56.717" v="315" actId="164"/>
          <ac:spMkLst>
            <pc:docMk/>
            <pc:sldMk cId="1744319160" sldId="817"/>
            <ac:spMk id="37" creationId="{F7DB479A-10E9-4665-83A1-2679665EBEB9}"/>
          </ac:spMkLst>
        </pc:spChg>
        <pc:spChg chg="mod">
          <ac:chgData name="Gautham Varma" userId="8fd6b3e3-133b-44bc-b0ff-918a348cb210" providerId="ADAL" clId="{823F186A-5154-4868-B7BB-1980195EC969}" dt="2023-04-25T12:19:56.717" v="315" actId="164"/>
          <ac:spMkLst>
            <pc:docMk/>
            <pc:sldMk cId="1744319160" sldId="817"/>
            <ac:spMk id="41" creationId="{DB006649-17F5-4409-8B8E-2DE31139E0AE}"/>
          </ac:spMkLst>
        </pc:spChg>
        <pc:spChg chg="mod">
          <ac:chgData name="Gautham Varma" userId="8fd6b3e3-133b-44bc-b0ff-918a348cb210" providerId="ADAL" clId="{823F186A-5154-4868-B7BB-1980195EC969}" dt="2023-04-25T12:21:13.737" v="330" actId="20577"/>
          <ac:spMkLst>
            <pc:docMk/>
            <pc:sldMk cId="1744319160" sldId="817"/>
            <ac:spMk id="58" creationId="{61A7F6B5-03A9-4FF9-A8F8-BBD9794F7547}"/>
          </ac:spMkLst>
        </pc:spChg>
        <pc:spChg chg="del">
          <ac:chgData name="Gautham Varma" userId="8fd6b3e3-133b-44bc-b0ff-918a348cb210" providerId="ADAL" clId="{823F186A-5154-4868-B7BB-1980195EC969}" dt="2023-04-25T12:18:56.542" v="306" actId="478"/>
          <ac:spMkLst>
            <pc:docMk/>
            <pc:sldMk cId="1744319160" sldId="817"/>
            <ac:spMk id="59" creationId="{AA68E573-8C65-4B3E-A53E-3E211BA85584}"/>
          </ac:spMkLst>
        </pc:spChg>
        <pc:grpChg chg="add mod">
          <ac:chgData name="Gautham Varma" userId="8fd6b3e3-133b-44bc-b0ff-918a348cb210" providerId="ADAL" clId="{823F186A-5154-4868-B7BB-1980195EC969}" dt="2023-04-25T12:20:34.607" v="318" actId="1076"/>
          <ac:grpSpMkLst>
            <pc:docMk/>
            <pc:sldMk cId="1744319160" sldId="817"/>
            <ac:grpSpMk id="16" creationId="{4EFA72CD-6F0F-5CE2-580A-69434B75B7C3}"/>
          </ac:grpSpMkLst>
        </pc:grpChg>
        <pc:grpChg chg="mod">
          <ac:chgData name="Gautham Varma" userId="8fd6b3e3-133b-44bc-b0ff-918a348cb210" providerId="ADAL" clId="{823F186A-5154-4868-B7BB-1980195EC969}" dt="2023-04-25T12:19:56.717" v="315" actId="164"/>
          <ac:grpSpMkLst>
            <pc:docMk/>
            <pc:sldMk cId="1744319160" sldId="817"/>
            <ac:grpSpMk id="57" creationId="{6028724D-C774-401B-948E-A45E24BCB1A3}"/>
          </ac:grpSpMkLst>
        </pc:grpChg>
        <pc:cxnChg chg="mod">
          <ac:chgData name="Gautham Varma" userId="8fd6b3e3-133b-44bc-b0ff-918a348cb210" providerId="ADAL" clId="{823F186A-5154-4868-B7BB-1980195EC969}" dt="2023-04-25T12:19:56.717" v="315" actId="164"/>
          <ac:cxnSpMkLst>
            <pc:docMk/>
            <pc:sldMk cId="1744319160" sldId="817"/>
            <ac:cxnSpMk id="15" creationId="{70338F95-4669-43A1-9BBD-887CD41674D2}"/>
          </ac:cxnSpMkLst>
        </pc:cxnChg>
        <pc:cxnChg chg="mod">
          <ac:chgData name="Gautham Varma" userId="8fd6b3e3-133b-44bc-b0ff-918a348cb210" providerId="ADAL" clId="{823F186A-5154-4868-B7BB-1980195EC969}" dt="2023-04-25T12:19:56.717" v="315" actId="164"/>
          <ac:cxnSpMkLst>
            <pc:docMk/>
            <pc:sldMk cId="1744319160" sldId="817"/>
            <ac:cxnSpMk id="23" creationId="{B0DED33C-CA75-46A9-B9B1-9A160CC0DB45}"/>
          </ac:cxnSpMkLst>
        </pc:cxnChg>
        <pc:cxnChg chg="mod">
          <ac:chgData name="Gautham Varma" userId="8fd6b3e3-133b-44bc-b0ff-918a348cb210" providerId="ADAL" clId="{823F186A-5154-4868-B7BB-1980195EC969}" dt="2023-04-25T12:19:56.717" v="315" actId="164"/>
          <ac:cxnSpMkLst>
            <pc:docMk/>
            <pc:sldMk cId="1744319160" sldId="817"/>
            <ac:cxnSpMk id="36" creationId="{A14585C0-7A2A-41CF-AE5D-623886BA392C}"/>
          </ac:cxnSpMkLst>
        </pc:cxnChg>
      </pc:sldChg>
      <pc:sldChg chg="modSp mod modNotesTx">
        <pc:chgData name="Gautham Varma" userId="8fd6b3e3-133b-44bc-b0ff-918a348cb210" providerId="ADAL" clId="{823F186A-5154-4868-B7BB-1980195EC969}" dt="2023-05-02T10:20:19.943" v="351" actId="6549"/>
        <pc:sldMkLst>
          <pc:docMk/>
          <pc:sldMk cId="1695567561" sldId="818"/>
        </pc:sldMkLst>
        <pc:spChg chg="mod">
          <ac:chgData name="Gautham Varma" userId="8fd6b3e3-133b-44bc-b0ff-918a348cb210" providerId="ADAL" clId="{823F186A-5154-4868-B7BB-1980195EC969}" dt="2023-05-02T10:20:13.174" v="349" actId="113"/>
          <ac:spMkLst>
            <pc:docMk/>
            <pc:sldMk cId="1695567561" sldId="818"/>
            <ac:spMk id="2" creationId="{209F24EC-C116-4745-9781-526C852ECAD5}"/>
          </ac:spMkLst>
        </pc:spChg>
      </pc:sldChg>
      <pc:sldChg chg="modSp mod">
        <pc:chgData name="Gautham Varma" userId="8fd6b3e3-133b-44bc-b0ff-918a348cb210" providerId="ADAL" clId="{823F186A-5154-4868-B7BB-1980195EC969}" dt="2023-04-25T12:01:55.574" v="12" actId="6549"/>
        <pc:sldMkLst>
          <pc:docMk/>
          <pc:sldMk cId="1153346332" sldId="9104"/>
        </pc:sldMkLst>
        <pc:spChg chg="mod">
          <ac:chgData name="Gautham Varma" userId="8fd6b3e3-133b-44bc-b0ff-918a348cb210" providerId="ADAL" clId="{823F186A-5154-4868-B7BB-1980195EC969}" dt="2023-04-25T12:01:52.226" v="11" actId="207"/>
          <ac:spMkLst>
            <pc:docMk/>
            <pc:sldMk cId="1153346332" sldId="9104"/>
            <ac:spMk id="2" creationId="{BF09F97B-A23A-3E40-8354-D7480B3544A4}"/>
          </ac:spMkLst>
        </pc:spChg>
        <pc:spChg chg="mod">
          <ac:chgData name="Gautham Varma" userId="8fd6b3e3-133b-44bc-b0ff-918a348cb210" providerId="ADAL" clId="{823F186A-5154-4868-B7BB-1980195EC969}" dt="2023-04-25T12:01:55.574" v="12" actId="6549"/>
          <ac:spMkLst>
            <pc:docMk/>
            <pc:sldMk cId="1153346332" sldId="9104"/>
            <ac:spMk id="3" creationId="{68A761CF-4A56-034F-BC0E-526DDDC81FDA}"/>
          </ac:spMkLst>
        </pc:spChg>
      </pc:sldChg>
      <pc:sldMasterChg chg="modSp modSldLayout">
        <pc:chgData name="Gautham Varma" userId="8fd6b3e3-133b-44bc-b0ff-918a348cb210" providerId="ADAL" clId="{823F186A-5154-4868-B7BB-1980195EC969}" dt="2023-04-25T12:02:10.871" v="13"/>
        <pc:sldMasterMkLst>
          <pc:docMk/>
          <pc:sldMasterMk cId="3025922627" sldId="2147483738"/>
        </pc:sldMasterMkLst>
        <pc:spChg chg="mod">
          <ac:chgData name="Gautham Varma" userId="8fd6b3e3-133b-44bc-b0ff-918a348cb210" providerId="ADAL" clId="{823F186A-5154-4868-B7BB-1980195EC969}" dt="2023-04-25T12:02:10.871" v="13"/>
          <ac:spMkLst>
            <pc:docMk/>
            <pc:sldMasterMk cId="3025922627" sldId="2147483738"/>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3025922627" sldId="2147483738"/>
            <pc:sldLayoutMk cId="3254633528" sldId="2147483739"/>
          </pc:sldLayoutMkLst>
          <pc:spChg chg="mod">
            <ac:chgData name="Gautham Varma" userId="8fd6b3e3-133b-44bc-b0ff-918a348cb210" providerId="ADAL" clId="{823F186A-5154-4868-B7BB-1980195EC969}" dt="2023-04-25T12:02:10.871" v="13"/>
            <ac:spMkLst>
              <pc:docMk/>
              <pc:sldMasterMk cId="3025922627" sldId="2147483738"/>
              <pc:sldLayoutMk cId="3254633528" sldId="2147483739"/>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3025922627" sldId="2147483738"/>
            <pc:sldLayoutMk cId="2133251246" sldId="2147483751"/>
          </pc:sldLayoutMkLst>
          <pc:spChg chg="mod">
            <ac:chgData name="Gautham Varma" userId="8fd6b3e3-133b-44bc-b0ff-918a348cb210" providerId="ADAL" clId="{823F186A-5154-4868-B7BB-1980195EC969}" dt="2023-04-25T12:02:10.871" v="13"/>
            <ac:spMkLst>
              <pc:docMk/>
              <pc:sldMasterMk cId="3025922627" sldId="2147483738"/>
              <pc:sldLayoutMk cId="2133251246" sldId="2147483751"/>
              <ac:spMk id="4" creationId="{E6AEF1B2-1440-4FE5-8C1B-C291F424F993}"/>
            </ac:spMkLst>
          </pc:spChg>
        </pc:sldLayoutChg>
      </pc:sldMasterChg>
      <pc:sldMasterChg chg="modSp modSldLayout">
        <pc:chgData name="Gautham Varma" userId="8fd6b3e3-133b-44bc-b0ff-918a348cb210" providerId="ADAL" clId="{823F186A-5154-4868-B7BB-1980195EC969}" dt="2023-04-25T12:02:10.871" v="13"/>
        <pc:sldMasterMkLst>
          <pc:docMk/>
          <pc:sldMasterMk cId="2463119337" sldId="2147483753"/>
        </pc:sldMasterMkLst>
        <pc:spChg chg="mod">
          <ac:chgData name="Gautham Varma" userId="8fd6b3e3-133b-44bc-b0ff-918a348cb210" providerId="ADAL" clId="{823F186A-5154-4868-B7BB-1980195EC969}" dt="2023-04-25T12:02:10.871" v="13"/>
          <ac:spMkLst>
            <pc:docMk/>
            <pc:sldMasterMk cId="2463119337" sldId="2147483753"/>
            <ac:spMk id="3" creationId="{7C66E622-A13F-4675-A281-8D8CC6175629}"/>
          </ac:spMkLst>
        </pc:spChg>
        <pc:sldLayoutChg chg="modSp">
          <pc:chgData name="Gautham Varma" userId="8fd6b3e3-133b-44bc-b0ff-918a348cb210" providerId="ADAL" clId="{823F186A-5154-4868-B7BB-1980195EC969}" dt="2023-04-25T12:02:10.871" v="13"/>
          <pc:sldLayoutMkLst>
            <pc:docMk/>
            <pc:sldMasterMk cId="2463119337" sldId="2147483753"/>
            <pc:sldLayoutMk cId="2053703627" sldId="2147483754"/>
          </pc:sldLayoutMkLst>
          <pc:spChg chg="mod">
            <ac:chgData name="Gautham Varma" userId="8fd6b3e3-133b-44bc-b0ff-918a348cb210" providerId="ADAL" clId="{823F186A-5154-4868-B7BB-1980195EC969}" dt="2023-04-25T12:02:10.871" v="13"/>
            <ac:spMkLst>
              <pc:docMk/>
              <pc:sldMasterMk cId="2463119337" sldId="2147483753"/>
              <pc:sldLayoutMk cId="2053703627" sldId="2147483754"/>
              <ac:spMk id="7" creationId="{86191E51-6FFC-4231-97E9-4C436119983B}"/>
            </ac:spMkLst>
          </pc:spChg>
        </pc:sldLayoutChg>
        <pc:sldLayoutChg chg="modSp">
          <pc:chgData name="Gautham Varma" userId="8fd6b3e3-133b-44bc-b0ff-918a348cb210" providerId="ADAL" clId="{823F186A-5154-4868-B7BB-1980195EC969}" dt="2023-04-25T12:02:10.871" v="13"/>
          <pc:sldLayoutMkLst>
            <pc:docMk/>
            <pc:sldMasterMk cId="2463119337" sldId="2147483753"/>
            <pc:sldLayoutMk cId="852159709" sldId="2147483766"/>
          </pc:sldLayoutMkLst>
          <pc:spChg chg="mod">
            <ac:chgData name="Gautham Varma" userId="8fd6b3e3-133b-44bc-b0ff-918a348cb210" providerId="ADAL" clId="{823F186A-5154-4868-B7BB-1980195EC969}" dt="2023-04-25T12:02:10.871" v="13"/>
            <ac:spMkLst>
              <pc:docMk/>
              <pc:sldMasterMk cId="2463119337" sldId="2147483753"/>
              <pc:sldLayoutMk cId="852159709" sldId="2147483766"/>
              <ac:spMk id="4" creationId="{E6AEF1B2-1440-4FE5-8C1B-C291F424F993}"/>
            </ac:spMkLst>
          </pc:spChg>
        </pc:sldLayoutChg>
      </pc:sldMasterChg>
    </pc:docChg>
  </pc:docChgLst>
  <pc:docChgLst>
    <pc:chgData name="Kaitlin Tyler" userId="971d5887-dada-4101-bef7-69a3ed4a7a52" providerId="ADAL" clId="{3C3F9D4F-6B6F-47DC-8F57-A6156E52F286}"/>
    <pc:docChg chg="modSld">
      <pc:chgData name="Kaitlin Tyler" userId="971d5887-dada-4101-bef7-69a3ed4a7a52" providerId="ADAL" clId="{3C3F9D4F-6B6F-47DC-8F57-A6156E52F286}" dt="2023-05-15T14:52:35.961" v="2" actId="20577"/>
      <pc:docMkLst>
        <pc:docMk/>
      </pc:docMkLst>
      <pc:sldChg chg="modSp mod">
        <pc:chgData name="Kaitlin Tyler" userId="971d5887-dada-4101-bef7-69a3ed4a7a52" providerId="ADAL" clId="{3C3F9D4F-6B6F-47DC-8F57-A6156E52F286}" dt="2023-05-15T14:52:35.961" v="2" actId="20577"/>
        <pc:sldMkLst>
          <pc:docMk/>
          <pc:sldMk cId="1153346332" sldId="9104"/>
        </pc:sldMkLst>
        <pc:spChg chg="mod">
          <ac:chgData name="Kaitlin Tyler" userId="971d5887-dada-4101-bef7-69a3ed4a7a52" providerId="ADAL" clId="{3C3F9D4F-6B6F-47DC-8F57-A6156E52F286}" dt="2023-05-15T14:52:35.961" v="2" actId="20577"/>
          <ac:spMkLst>
            <pc:docMk/>
            <pc:sldMk cId="1153346332" sldId="9104"/>
            <ac:spMk id="4" creationId="{5D397922-B683-F444-B3C1-D6F502889C4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5/15/2023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Often in life, we encounter situations where we describe scenarios effectively using some physical variables.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For example, when the tire pressure monitoring system (TPMS) sensor in our car warns us about low tire pressure .</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Or when we ask a friend or a colleague if he or she is still running a temperature?</a:t>
            </a:r>
            <a:r>
              <a:rPr lang="en-US" sz="1800" dirty="0">
                <a:effectLst/>
                <a:latin typeface="Calibri" panose="020F0502020204030204" pitchFamily="34" charset="0"/>
                <a:ea typeface="Calibri" panose="020F0502020204030204" pitchFamily="34" charset="0"/>
                <a:cs typeface="Times New Roman" panose="02020603050405020304" pitchFamily="18" charset="0"/>
              </a:rPr>
              <a:t> In a similar manner, a fluid flow is described using similar physical variables to describe the flow. These parameters include density, pressure, velocity, and temperature. We will later use mathematics to string these variables into various terms of the governing equations to describe the motion of a fluid. A solution to these equations provides a spatial or temporal variation of these variables and provides a good description of the fluid motion. We are not going to concern ourselves with the governing equations or their solution. But we are going to learn about some tools that are commonly used to describe the motion of a fluid both qualitatively and quantitatively. At this point, it is sufficient to know that we need to use these variables to assess if the fluid is moving fast or whether the fluid is hot and so on.</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487378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There are two ways of obtaining information about the flow field. One way is to estimate the flow solution through mathematical modeling and the other way is based on mapping the flow field through rigorous experiments. To do this, we first have to fix a certain spatial coordinate system. The first and the simplest one is the cartesian coordinate system.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 this system, we use three axes x, y, and z to define points in space. These coordinate axes have the following unit vector directions in the </a:t>
            </a:r>
            <a:r>
              <a:rPr lang="en-US" sz="1800" dirty="0">
                <a:solidFill>
                  <a:srgbClr val="000000"/>
                </a:solidFill>
                <a:effectLst/>
                <a:latin typeface="Cambria Math" panose="02040503050406030204" pitchFamily="18" charset="0"/>
                <a:ea typeface="Calibri" panose="020F0502020204030204" pitchFamily="34" charset="0"/>
                <a:cs typeface="Cambria Math" panose="02040503050406030204" pitchFamily="18" charset="0"/>
              </a:rPr>
              <a:t>𝑥</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Cambria Math" panose="02040503050406030204" pitchFamily="18" charset="0"/>
                <a:ea typeface="Calibri" panose="020F0502020204030204" pitchFamily="34" charset="0"/>
                <a:cs typeface="Cambria Math" panose="02040503050406030204" pitchFamily="18" charset="0"/>
              </a:rPr>
              <a:t>𝑦</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and </a:t>
            </a:r>
            <a:r>
              <a:rPr lang="en-US" sz="1800" dirty="0">
                <a:solidFill>
                  <a:srgbClr val="000000"/>
                </a:solidFill>
                <a:effectLst/>
                <a:latin typeface="Cambria Math" panose="02040503050406030204" pitchFamily="18" charset="0"/>
                <a:ea typeface="Calibri" panose="020F0502020204030204" pitchFamily="34" charset="0"/>
                <a:cs typeface="Cambria Math" panose="02040503050406030204" pitchFamily="18" charset="0"/>
              </a:rPr>
              <a:t>𝑧</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directions, respectively. A vector r can be used to define a point (x, y, z) in space. R is referred to as the position vector. We use a velocity vector to define the velocity of a fluid and its definition is in terms of its individual components - u, v, and w along the x, y, and z directions, respectively. </a:t>
            </a:r>
            <a:r>
              <a:rPr lang="en-US" sz="1800" dirty="0">
                <a:effectLst/>
                <a:latin typeface="Calibri" panose="020F0502020204030204" pitchFamily="34" charset="0"/>
                <a:ea typeface="Calibri" panose="020F0502020204030204" pitchFamily="34" charset="0"/>
                <a:cs typeface="Times New Roman" panose="02020603050405020304" pitchFamily="18" charset="0"/>
              </a:rPr>
              <a:t>Other scalar quantities such as pressure and temperature are functions of both space and time.</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3738558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551634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Times New Roman" panose="02020603050405020304" pitchFamily="18" charset="0"/>
              </a:rPr>
              <a:t>Depending on the nature and geometry of the problem being solved, we use other coordinate systems such as cylindrical and spherical. The primary reason for choosing a different coordinate system to describe the geometry is convenience. The need for these coordinates stemmed from the fact that spherical and cylindrical bodies are difficult to describe using the regular cartesian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 define the cylindrical system of coordinates in terms of r, phi and z. Here, r is in the radial direction of the cylinder, phi represents the angle along the circular cross-section, and z refers to the height of the cylinder. The corresponding unit vectors are highlighted here. Similar to the cartesian system, the velocity of the fluid at a given point can be represented using its components in the r, phi, and z directions.</a:t>
            </a:r>
            <a:endParaRPr lang="en-IN" dirty="0"/>
          </a:p>
          <a:p>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3427890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 a similar manner, we can define the spherical system of coordinates using r, theta, and phi. Here theta is the angle in the azimuthal plane and phi is the angle in the equatorial plane. We can again define the velocity of the fluid at a point in this system using the unit vectors er, e_phi, and e_theta respectively.</a:t>
            </a:r>
          </a:p>
          <a:p>
            <a:endParaRPr lang="en-US" sz="1800" dirty="0">
              <a:solidFill>
                <a:srgbClr val="000000"/>
              </a:solidFill>
              <a:effectLst/>
              <a:latin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During this course, we will recall these coordinate systems as necessary to present a comprehensive understanding of different flow fields.</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2257605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Now that we are familiar with the coordinates, let us examine where we would apply our analysis. Most engineering applications can be broadly categorized into two main types of thermodynamic systems – closed and open.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Closed systems do not exchange mass across its boundaries. In other words, the total mass of the fluid in a closed system remains fixed</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 open systems, however, mass transfer takes place with the surroundings. In these systems, mass can cross the system boundaries</a:t>
            </a:r>
            <a:r>
              <a:rPr lang="en-US" sz="1800" dirty="0">
                <a:effectLst/>
                <a:latin typeface="Calibri" panose="020F0502020204030204" pitchFamily="34" charset="0"/>
                <a:ea typeface="Calibri" panose="020F0502020204030204" pitchFamily="34" charset="0"/>
                <a:cs typeface="Times New Roman" panose="02020603050405020304" pitchFamily="18" charset="0"/>
              </a:rPr>
              <a:t>. It is important to note that energy exchange between the systems and its surroundings occurs in both closed and open systems. When no mass or energy exchange occurs between a system and its surroundings, such engineering systems are called isolated systems.</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N" dirty="0"/>
          </a:p>
          <a:p>
            <a:pPr>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An internal combustion engine is a good example of both closed and open systems.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It has 4 strokes: intake stroke, where fuel-air mixture enters the cylinder, (b) compression stroke, where the mixture is compressed, (c) expansion stroke, where a spark is used to ignite the compressed mixture resulting in the expansion of gasses in the cylinder, and (d) exhaust stroke, where the generated exhaust gases are expelled out of the cylinder </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intake and exhaust strokes are examples of open system where mass enters or exits the piston cylinder assembly of the 4-stroke engine. On the other hand, the compression and expansion strokes are examples of a closed system. In both these strokes, the intake and exhaust valves are closed, and no mass transfer occurs between the piston-cylinder assembly and its surroundings.</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Water boiling inside a kettle in another interesting example. Depending on the configuration, this example can either be an open or a closed system. When the spout of the kettle is closed, this forms a closed system with no mass transfer to the surroundings. When the spout is open, it becomes an open system as it is expelling the generated steam out to the surroundings. </a:t>
            </a:r>
            <a:endParaRPr lang="en-IN"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dirty="0"/>
          </a:p>
        </p:txBody>
      </p:sp>
    </p:spTree>
    <p:extLst>
      <p:ext uri="{BB962C8B-B14F-4D97-AF65-F5344CB8AC3E}">
        <p14:creationId xmlns:p14="http://schemas.microsoft.com/office/powerpoint/2010/main" val="2055769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Flow fields can be described qualitatively from both solutions of mathematical models and from real experiments conducted on the flow field.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flow can be visualized using certain mathematical definitions called streamlines and these can be obtained from both math models as well as by employing visualization techniques.</a:t>
            </a:r>
            <a:r>
              <a:rPr lang="en-US" sz="1800" dirty="0">
                <a:effectLst/>
                <a:latin typeface="Calibri" panose="020F0502020204030204" pitchFamily="34" charset="0"/>
                <a:ea typeface="Calibri" panose="020F0502020204030204" pitchFamily="34" charset="0"/>
                <a:cs typeface="Times New Roman" panose="02020603050405020304" pitchFamily="18" charset="0"/>
              </a:rPr>
              <a:t> In addition to this, we are able to quantify the flow fields using flow variables such as velocity and pressure in both models and experiments. Typically, a comparison between modeling and experimental measurements provide a good comprehensive understanding of the flow physics. </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 generally plot both modeling and experimental results on the same plot to compare them.</a:t>
            </a:r>
            <a:r>
              <a:rPr lang="en-US" sz="1800" dirty="0">
                <a:effectLst/>
                <a:latin typeface="Calibri" panose="020F0502020204030204" pitchFamily="34" charset="0"/>
                <a:ea typeface="Calibri" panose="020F0502020204030204" pitchFamily="34" charset="0"/>
                <a:cs typeface="Times New Roman" panose="02020603050405020304" pitchFamily="18" charset="0"/>
              </a:rPr>
              <a:t> We will learn to describe the flow-field both qualitatively as well as quantitatively.</a:t>
            </a:r>
            <a:endParaRPr lang="en-IN"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01C38D-F26D-4167-83EF-8774BC62D548}" type="slidenum">
              <a:rPr lang="en-US" smtClean="0"/>
              <a:t>8</a:t>
            </a:fld>
            <a:endParaRPr lang="en-US" dirty="0"/>
          </a:p>
        </p:txBody>
      </p:sp>
    </p:spTree>
    <p:extLst>
      <p:ext uri="{BB962C8B-B14F-4D97-AF65-F5344CB8AC3E}">
        <p14:creationId xmlns:p14="http://schemas.microsoft.com/office/powerpoint/2010/main" val="3413098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9</a:t>
            </a:fld>
            <a:endParaRPr lang="en-US" dirty="0"/>
          </a:p>
        </p:txBody>
      </p:sp>
    </p:spTree>
    <p:extLst>
      <p:ext uri="{BB962C8B-B14F-4D97-AF65-F5344CB8AC3E}">
        <p14:creationId xmlns:p14="http://schemas.microsoft.com/office/powerpoint/2010/main" val="27599009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4777E959-C9AD-4F36-95B6-A1D7382902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16828D9-C361-48CA-8369-9240CE2D67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A8321BE-9568-4CAB-A8C0-D5C0318B2A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853558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61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Presenter Divider">
    <p:spTree>
      <p:nvGrpSpPr>
        <p:cNvPr id="1" name=""/>
        <p:cNvGrpSpPr/>
        <p:nvPr/>
      </p:nvGrpSpPr>
      <p:grpSpPr>
        <a:xfrm>
          <a:off x="0" y="0"/>
          <a:ext cx="0" cy="0"/>
          <a:chOff x="0" y="0"/>
          <a:chExt cx="0" cy="0"/>
        </a:xfrm>
      </p:grpSpPr>
      <p:pic>
        <p:nvPicPr>
          <p:cNvPr id="3" name="Picture 2" descr="A close up of a person&#10;&#10;Description automatically generated">
            <a:extLst>
              <a:ext uri="{FF2B5EF4-FFF2-40B4-BE49-F238E27FC236}">
                <a16:creationId xmlns:a16="http://schemas.microsoft.com/office/drawing/2014/main" id="{6F1426FC-4840-4FE4-AD63-9CFE41B2B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Text Placeholder 9">
            <a:extLst>
              <a:ext uri="{FF2B5EF4-FFF2-40B4-BE49-F238E27FC236}">
                <a16:creationId xmlns:a16="http://schemas.microsoft.com/office/drawing/2014/main" id="{FFE471EC-4756-5A46-8A91-EE7656DE169F}"/>
              </a:ext>
            </a:extLst>
          </p:cNvPr>
          <p:cNvSpPr>
            <a:spLocks noGrp="1"/>
          </p:cNvSpPr>
          <p:nvPr>
            <p:ph type="body" sz="quarter" idx="10"/>
          </p:nvPr>
        </p:nvSpPr>
        <p:spPr>
          <a:xfrm>
            <a:off x="594995" y="976133"/>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20" name="Text Placeholder 9">
            <a:extLst>
              <a:ext uri="{FF2B5EF4-FFF2-40B4-BE49-F238E27FC236}">
                <a16:creationId xmlns:a16="http://schemas.microsoft.com/office/drawing/2014/main" id="{BB87891C-26C4-D547-ADE0-47DD9B781B07}"/>
              </a:ext>
            </a:extLst>
          </p:cNvPr>
          <p:cNvSpPr>
            <a:spLocks noGrp="1"/>
          </p:cNvSpPr>
          <p:nvPr>
            <p:ph type="body" sz="quarter" idx="12"/>
          </p:nvPr>
        </p:nvSpPr>
        <p:spPr>
          <a:xfrm>
            <a:off x="594995" y="2611165"/>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858029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9" name="Rectangle 8"/>
          <p:cNvSpPr/>
          <p:nvPr/>
        </p:nvSpPr>
        <p:spPr>
          <a:xfrm>
            <a:off x="254953" y="262785"/>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Rectangle 9"/>
          <p:cNvSpPr/>
          <p:nvPr/>
        </p:nvSpPr>
        <p:spPr bwMode="blackWhite">
          <a:xfrm>
            <a:off x="254951" y="262785"/>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a:t>Click to edit Master title style</a:t>
            </a:r>
            <a:endParaRPr lang="en-US" dirty="0"/>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Rectangle 5">
            <a:extLst>
              <a:ext uri="{FF2B5EF4-FFF2-40B4-BE49-F238E27FC236}">
                <a16:creationId xmlns:a16="http://schemas.microsoft.com/office/drawing/2014/main" id="{E558EA75-246F-4E39-969A-95B5563E1E90}"/>
              </a:ext>
            </a:extLst>
          </p:cNvPr>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93415260-A0B4-4077-B65D-8D9BFB9AAD07}"/>
              </a:ext>
            </a:extLst>
          </p:cNvPr>
          <p:cNvSpPr/>
          <p:nvPr userDrawn="1"/>
        </p:nvSpPr>
        <p:spPr bwMode="blackWhite">
          <a:xfrm>
            <a:off x="254950" y="262784"/>
            <a:ext cx="11682101" cy="2072643"/>
          </a:xfrm>
          <a:prstGeom prst="rect">
            <a:avLst/>
          </a:prstGeom>
          <a:solidFill>
            <a:srgbClr val="19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31400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t="-3"/>
          <a:stretch/>
        </p:blipFill>
        <p:spPr>
          <a:xfrm>
            <a:off x="269032" y="4801397"/>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304792" indent="-304792">
              <a:spcAft>
                <a:spcPts val="1200"/>
              </a:spcAft>
              <a:buClr>
                <a:srgbClr val="1995AD"/>
              </a:buClr>
              <a:buSzPct val="100000"/>
              <a:buFont typeface="Wingdings" panose="05000000000000000000" pitchFamily="2" charset="2"/>
              <a:buChar char="v"/>
              <a:defRPr sz="2133"/>
            </a:lvl1pPr>
            <a:lvl2pPr marL="609585" indent="-304792">
              <a:spcBef>
                <a:spcPts val="600"/>
              </a:spcBef>
              <a:spcAft>
                <a:spcPts val="1200"/>
              </a:spcAft>
              <a:buClr>
                <a:srgbClr val="1995AD"/>
              </a:buClr>
              <a:buFont typeface="Wingdings" panose="05000000000000000000" pitchFamily="2" charset="2"/>
              <a:buChar char="§"/>
              <a:defRPr sz="2133"/>
            </a:lvl2pPr>
            <a:lvl3pPr marL="1142971" indent="-228594">
              <a:buFont typeface="Segoe UI" panose="020B0502040204020203" pitchFamily="34" charset="0"/>
              <a:buChar char=" "/>
              <a:defRPr/>
            </a:lvl3pPr>
            <a:lvl4pPr marL="1600160" indent="-228594">
              <a:buFont typeface="Segoe UI" panose="020B0502040204020203" pitchFamily="34" charset="0"/>
              <a:buChar char=" "/>
              <a:defRPr/>
            </a:lvl4pPr>
            <a:lvl5pPr marL="2057349" indent="-228594">
              <a:buFont typeface="Segoe UI" panose="020B0502040204020203" pitchFamily="34" charset="0"/>
              <a:buChar char=" "/>
              <a:defRPr/>
            </a:lvl5pPr>
          </a:lstStyle>
          <a:p>
            <a:pPr lvl="0"/>
            <a:r>
              <a:rPr lang="en-US"/>
              <a:t>Edit Master text styles</a:t>
            </a:r>
          </a:p>
          <a:p>
            <a:pPr lvl="1"/>
            <a:r>
              <a:rPr lang="en-US"/>
              <a:t>Second level</a:t>
            </a:r>
          </a:p>
        </p:txBody>
      </p:sp>
      <p:sp>
        <p:nvSpPr>
          <p:cNvPr id="9" name="Title 8">
            <a:extLst>
              <a:ext uri="{FF2B5EF4-FFF2-40B4-BE49-F238E27FC236}">
                <a16:creationId xmlns:a16="http://schemas.microsoft.com/office/drawing/2014/main" id="{FB8AB91F-D739-4DD5-859B-B16B125BECF6}"/>
              </a:ext>
            </a:extLst>
          </p:cNvPr>
          <p:cNvSpPr>
            <a:spLocks noGrp="1"/>
          </p:cNvSpPr>
          <p:nvPr>
            <p:ph type="title"/>
          </p:nvPr>
        </p:nvSpPr>
        <p:spPr>
          <a:xfrm>
            <a:off x="604435" y="448629"/>
            <a:ext cx="10983132" cy="747763"/>
          </a:xfrm>
        </p:spPr>
        <p:txBody>
          <a:bodyPr/>
          <a:lstStyle/>
          <a:p>
            <a:r>
              <a:rPr lang="en-US"/>
              <a:t>Click to edit Master title style</a:t>
            </a:r>
          </a:p>
        </p:txBody>
      </p:sp>
      <p:pic>
        <p:nvPicPr>
          <p:cNvPr id="5" name="Picture 4">
            <a:extLst>
              <a:ext uri="{FF2B5EF4-FFF2-40B4-BE49-F238E27FC236}">
                <a16:creationId xmlns:a16="http://schemas.microsoft.com/office/drawing/2014/main" id="{443D8FB4-2E2A-4E6B-9553-178A2A615D1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Tree>
    <p:extLst>
      <p:ext uri="{BB962C8B-B14F-4D97-AF65-F5344CB8AC3E}">
        <p14:creationId xmlns:p14="http://schemas.microsoft.com/office/powerpoint/2010/main" val="1957539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2" name="Picture 1" descr="A close up of a logo&#10;&#10;Description automatically generated">
            <a:extLst>
              <a:ext uri="{FF2B5EF4-FFF2-40B4-BE49-F238E27FC236}">
                <a16:creationId xmlns:a16="http://schemas.microsoft.com/office/drawing/2014/main" id="{0438EEE4-FEAC-DCAE-D470-4D9854152F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4633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4600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2157156663"/>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94364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AF9079A-0C23-1322-E84B-5E0617E86FA4}"/>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80900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195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7688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75250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44295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2019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24429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7488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133251246"/>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6A438-A6DD-9A4D-9633-A82F4BA46D0B}"/>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635795" y="479973"/>
            <a:ext cx="7556205" cy="6378027"/>
          </a:xfrm>
          <a:prstGeom prst="rect">
            <a:avLst/>
          </a:prstGeom>
        </p:spPr>
      </p:pic>
      <p:pic>
        <p:nvPicPr>
          <p:cNvPr id="9" name="Picture 8">
            <a:extLst>
              <a:ext uri="{FF2B5EF4-FFF2-40B4-BE49-F238E27FC236}">
                <a16:creationId xmlns:a16="http://schemas.microsoft.com/office/drawing/2014/main" id="{B45EF558-9B78-CA48-A7D1-7E767A41BD75}"/>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627321" y="2844383"/>
            <a:ext cx="3487479" cy="1169233"/>
          </a:xfrm>
          <a:prstGeom prst="rect">
            <a:avLst/>
          </a:prstGeom>
        </p:spPr>
      </p:pic>
    </p:spTree>
    <p:extLst>
      <p:ext uri="{BB962C8B-B14F-4D97-AF65-F5344CB8AC3E}">
        <p14:creationId xmlns:p14="http://schemas.microsoft.com/office/powerpoint/2010/main" val="3965085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9" name="Picture 8">
            <a:extLst>
              <a:ext uri="{FF2B5EF4-FFF2-40B4-BE49-F238E27FC236}">
                <a16:creationId xmlns:a16="http://schemas.microsoft.com/office/drawing/2014/main" id="{F9AE04B8-3F8B-4981-88D4-2B4137C67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053703627"/>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515614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398947838"/>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89235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0341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45598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95989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651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7782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97160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07229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0534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related to fluid mechanics and/or heat transfer.</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85215970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image" Target="../media/image9.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9.pn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32" r:id="rId13"/>
    <p:sldLayoutId id="2147483733" r:id="rId14"/>
    <p:sldLayoutId id="2147483725" r:id="rId15"/>
    <p:sldLayoutId id="2147483736" r:id="rId16"/>
    <p:sldLayoutId id="2147483737" r:id="rId1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pic>
        <p:nvPicPr>
          <p:cNvPr id="7" name="Picture 6">
            <a:extLst>
              <a:ext uri="{FF2B5EF4-FFF2-40B4-BE49-F238E27FC236}">
                <a16:creationId xmlns:a16="http://schemas.microsoft.com/office/drawing/2014/main" id="{CA62EC05-8123-9948-8643-0898282069DF}"/>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0" y="952"/>
            <a:ext cx="12192000" cy="6856095"/>
          </a:xfrm>
          <a:prstGeom prst="rect">
            <a:avLst/>
          </a:prstGeom>
        </p:spPr>
      </p:pic>
      <p:sp>
        <p:nvSpPr>
          <p:cNvPr id="8" name="Parallelogram 7">
            <a:extLst>
              <a:ext uri="{FF2B5EF4-FFF2-40B4-BE49-F238E27FC236}">
                <a16:creationId xmlns:a16="http://schemas.microsoft.com/office/drawing/2014/main" id="{0EE6C35C-C39C-C933-DEDB-7860320FF375}"/>
              </a:ext>
            </a:extLst>
          </p:cNvPr>
          <p:cNvSpPr>
            <a:spLocks noChangeAspect="1"/>
          </p:cNvSpPr>
          <p:nvPr userDrawn="1"/>
        </p:nvSpPr>
        <p:spPr>
          <a:xfrm>
            <a:off x="256215" y="130869"/>
            <a:ext cx="353385" cy="515176"/>
          </a:xfrm>
          <a:prstGeom prst="parallelogram">
            <a:avLst>
              <a:gd name="adj" fmla="val 596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02592262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a:extLst>
              <a:ext uri="{FF2B5EF4-FFF2-40B4-BE49-F238E27FC236}">
                <a16:creationId xmlns:a16="http://schemas.microsoft.com/office/drawing/2014/main" id="{BD73B977-4CCB-44AC-86C1-49AB130A1F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46311933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0.png"/><Relationship Id="rId7" Type="http://schemas.openxmlformats.org/officeDocument/2006/relationships/image" Target="../media/image160.png"/><Relationship Id="rId12"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16.png"/><Relationship Id="rId11" Type="http://schemas.openxmlformats.org/officeDocument/2006/relationships/image" Target="../media/image20.png"/><Relationship Id="rId5" Type="http://schemas.openxmlformats.org/officeDocument/2006/relationships/image" Target="../media/image140.png"/><Relationship Id="rId10" Type="http://schemas.openxmlformats.org/officeDocument/2006/relationships/image" Target="../media/image19.png"/><Relationship Id="rId4" Type="http://schemas.openxmlformats.org/officeDocument/2006/relationships/image" Target="../media/image130.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2.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0.png"/><Relationship Id="rId9" Type="http://schemas.openxmlformats.org/officeDocument/2006/relationships/image" Target="../media/image27.png"/><Relationship Id="rId14" Type="http://schemas.openxmlformats.org/officeDocument/2006/relationships/image" Target="../media/image32.png"/></Relationships>
</file>

<file path=ppt/slides/_rels/slide6.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8.png"/><Relationship Id="rId12"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45.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33.xml"/><Relationship Id="rId4" Type="http://schemas.openxmlformats.org/officeDocument/2006/relationships/image" Target="../media/image47.svg"/></Relationships>
</file>

<file path=ppt/slides/_rels/slide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33.xml"/><Relationship Id="rId4" Type="http://schemas.openxmlformats.org/officeDocument/2006/relationships/image" Target="../media/image4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09F97B-A23A-3E40-8354-D7480B3544A4}"/>
              </a:ext>
            </a:extLst>
          </p:cNvPr>
          <p:cNvSpPr>
            <a:spLocks noGrp="1"/>
          </p:cNvSpPr>
          <p:nvPr>
            <p:ph type="body" sz="quarter" idx="10"/>
          </p:nvPr>
        </p:nvSpPr>
        <p:spPr/>
        <p:txBody>
          <a:bodyPr vert="horz" lIns="91440" tIns="45720" rIns="91440" bIns="45720" rtlCol="0" anchor="t">
            <a:normAutofit fontScale="92500" lnSpcReduction="20000"/>
          </a:bodyPr>
          <a:lstStyle/>
          <a:p>
            <a:r>
              <a:rPr lang="en-US" dirty="0">
                <a:solidFill>
                  <a:schemeClr val="accent1"/>
                </a:solidFill>
                <a:latin typeface="Calibri"/>
                <a:cs typeface="Calibri"/>
              </a:rPr>
              <a:t>Fluid Kinematics Course Lesson 1</a:t>
            </a:r>
          </a:p>
          <a:p>
            <a:endParaRPr lang="en-US" dirty="0">
              <a:latin typeface="Calibri"/>
              <a:cs typeface="Calibri"/>
            </a:endParaRPr>
          </a:p>
          <a:p>
            <a:r>
              <a:rPr lang="en-US" dirty="0">
                <a:latin typeface="Calibri"/>
                <a:cs typeface="Calibri"/>
              </a:rPr>
              <a:t>Intro to Fluid Kinematics</a:t>
            </a:r>
            <a:endParaRPr lang="en-US" dirty="0"/>
          </a:p>
        </p:txBody>
      </p:sp>
      <p:sp>
        <p:nvSpPr>
          <p:cNvPr id="4" name="Text Placeholder 3">
            <a:extLst>
              <a:ext uri="{FF2B5EF4-FFF2-40B4-BE49-F238E27FC236}">
                <a16:creationId xmlns:a16="http://schemas.microsoft.com/office/drawing/2014/main" id="{5D397922-B683-F444-B3C1-D6F502889C4E}"/>
              </a:ext>
            </a:extLst>
          </p:cNvPr>
          <p:cNvSpPr>
            <a:spLocks noGrp="1"/>
          </p:cNvSpPr>
          <p:nvPr>
            <p:ph type="body" sz="quarter" idx="12"/>
          </p:nvPr>
        </p:nvSpPr>
        <p:spPr/>
        <p:txBody>
          <a:bodyPr>
            <a:normAutofit/>
          </a:bodyPr>
          <a:lstStyle/>
          <a:p>
            <a:r>
              <a:rPr lang="en-US" sz="1600" dirty="0"/>
              <a:t>Created by Ansys ACE</a:t>
            </a:r>
          </a:p>
          <a:p>
            <a:r>
              <a:rPr lang="en-US" sz="1600"/>
              <a:t>Edited by Ansys Academic Development Team</a:t>
            </a:r>
          </a:p>
        </p:txBody>
      </p:sp>
    </p:spTree>
    <p:extLst>
      <p:ext uri="{BB962C8B-B14F-4D97-AF65-F5344CB8AC3E}">
        <p14:creationId xmlns:p14="http://schemas.microsoft.com/office/powerpoint/2010/main" val="115334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64A41-1D5A-468B-F2E2-4817DBCF34DE}"/>
              </a:ext>
            </a:extLst>
          </p:cNvPr>
          <p:cNvSpPr>
            <a:spLocks noGrp="1"/>
          </p:cNvSpPr>
          <p:nvPr>
            <p:ph type="sldNum" sz="quarter" idx="10"/>
          </p:nvPr>
        </p:nvSpPr>
        <p:spPr/>
        <p:txBody>
          <a:bodyPr/>
          <a:lstStyle/>
          <a:p>
            <a:fld id="{F0D23093-2AB0-F74C-B865-1A12A15B650E}" type="slidenum">
              <a:rPr lang="en-US" smtClean="0"/>
              <a:pPr/>
              <a:t>10</a:t>
            </a:fld>
            <a:endParaRPr lang="en-US" dirty="0"/>
          </a:p>
        </p:txBody>
      </p:sp>
    </p:spTree>
    <p:extLst>
      <p:ext uri="{BB962C8B-B14F-4D97-AF65-F5344CB8AC3E}">
        <p14:creationId xmlns:p14="http://schemas.microsoft.com/office/powerpoint/2010/main" val="164347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48F946C0-E708-4B82-A0E5-ED31193A14B1}"/>
              </a:ext>
            </a:extLst>
          </p:cNvPr>
          <p:cNvSpPr>
            <a:spLocks noGrp="1"/>
          </p:cNvSpPr>
          <p:nvPr>
            <p:ph type="sldNum" sz="quarter" idx="11"/>
          </p:nvPr>
        </p:nvSpPr>
        <p:spPr/>
        <p:txBody>
          <a:bodyPr/>
          <a:lstStyle/>
          <a:p>
            <a:fld id="{F0D23093-2AB0-F74C-B865-1A12A15B650E}" type="slidenum">
              <a:rPr lang="en-US" smtClean="0"/>
              <a:pPr/>
              <a:t>2</a:t>
            </a:fld>
            <a:endParaRPr lang="en-US" dirty="0"/>
          </a:p>
        </p:txBody>
      </p:sp>
      <p:sp>
        <p:nvSpPr>
          <p:cNvPr id="2" name="Title 1">
            <a:extLst>
              <a:ext uri="{FF2B5EF4-FFF2-40B4-BE49-F238E27FC236}">
                <a16:creationId xmlns:a16="http://schemas.microsoft.com/office/drawing/2014/main" id="{85742009-DA94-4C78-9297-E8BC3B4B2509}"/>
              </a:ext>
            </a:extLst>
          </p:cNvPr>
          <p:cNvSpPr>
            <a:spLocks noGrp="1"/>
          </p:cNvSpPr>
          <p:nvPr>
            <p:ph type="title"/>
          </p:nvPr>
        </p:nvSpPr>
        <p:spPr/>
        <p:txBody>
          <a:bodyPr/>
          <a:lstStyle/>
          <a:p>
            <a:r>
              <a:rPr lang="en-US" dirty="0"/>
              <a:t>Flow Properties in Fluid Mechanics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85CE421-0741-4935-A993-270A9001FC7F}"/>
                  </a:ext>
                </a:extLst>
              </p:cNvPr>
              <p:cNvSpPr>
                <a:spLocks noGrp="1"/>
              </p:cNvSpPr>
              <p:nvPr>
                <p:ph type="body" sz="quarter" idx="13"/>
              </p:nvPr>
            </p:nvSpPr>
            <p:spPr>
              <a:xfrm>
                <a:off x="609599" y="1066800"/>
                <a:ext cx="10972799" cy="4572000"/>
              </a:xfrm>
            </p:spPr>
            <p:txBody>
              <a:bodyPr>
                <a:noAutofit/>
              </a:bodyPr>
              <a:lstStyle/>
              <a:p>
                <a:pPr algn="just"/>
                <a:r>
                  <a:rPr lang="en-US" sz="2000" dirty="0">
                    <a:latin typeface="+mj-lt"/>
                  </a:rPr>
                  <a:t>A fluid flow can be described using its </a:t>
                </a:r>
                <a:r>
                  <a:rPr lang="en-US" sz="2000" dirty="0">
                    <a:solidFill>
                      <a:schemeClr val="accent1"/>
                    </a:solidFill>
                    <a:latin typeface="+mj-lt"/>
                  </a:rPr>
                  <a:t>local properties </a:t>
                </a:r>
                <a:r>
                  <a:rPr lang="en-US" sz="2000" dirty="0">
                    <a:latin typeface="+mj-lt"/>
                  </a:rPr>
                  <a:t>in each region of space. These properties include:</a:t>
                </a:r>
              </a:p>
              <a:p>
                <a:pPr lvl="1" algn="just">
                  <a:buClr>
                    <a:schemeClr val="accent1"/>
                  </a:buClr>
                  <a:buFont typeface="Arial" panose="020B0604020202020204" pitchFamily="34" charset="0"/>
                  <a:buChar char="•"/>
                </a:pPr>
                <a:r>
                  <a:rPr lang="en-US" dirty="0">
                    <a:solidFill>
                      <a:schemeClr val="tx1"/>
                    </a:solidFill>
                    <a:latin typeface="+mj-lt"/>
                  </a:rPr>
                  <a:t>Density (</a:t>
                </a:r>
                <a14:m>
                  <m:oMath xmlns:m="http://schemas.openxmlformats.org/officeDocument/2006/math">
                    <m:r>
                      <a:rPr lang="en-US">
                        <a:solidFill>
                          <a:schemeClr val="tx1"/>
                        </a:solidFill>
                        <a:latin typeface="Cambria Math" panose="02040503050406030204" pitchFamily="18" charset="0"/>
                      </a:rPr>
                      <m:t>𝜌</m:t>
                    </m:r>
                  </m:oMath>
                </a14:m>
                <a:r>
                  <a:rPr lang="en-US" dirty="0">
                    <a:solidFill>
                      <a:schemeClr val="tx1"/>
                    </a:solidFill>
                    <a:latin typeface="+mj-lt"/>
                  </a:rPr>
                  <a:t>)</a:t>
                </a:r>
              </a:p>
              <a:p>
                <a:pPr lvl="1" algn="just">
                  <a:buClr>
                    <a:schemeClr val="accent1"/>
                  </a:buClr>
                  <a:buFont typeface="Arial" panose="020B0604020202020204" pitchFamily="34" charset="0"/>
                  <a:buChar char="•"/>
                </a:pPr>
                <a:r>
                  <a:rPr lang="en-US" dirty="0">
                    <a:solidFill>
                      <a:schemeClr val="tx1"/>
                    </a:solidFill>
                    <a:latin typeface="+mj-lt"/>
                  </a:rPr>
                  <a:t>Pressure (</a:t>
                </a:r>
                <a14:m>
                  <m:oMath xmlns:m="http://schemas.openxmlformats.org/officeDocument/2006/math">
                    <m:r>
                      <a:rPr lang="en-US">
                        <a:solidFill>
                          <a:schemeClr val="tx1"/>
                        </a:solidFill>
                        <a:latin typeface="Cambria Math" panose="02040503050406030204" pitchFamily="18" charset="0"/>
                      </a:rPr>
                      <m:t>𝑝</m:t>
                    </m:r>
                  </m:oMath>
                </a14:m>
                <a:r>
                  <a:rPr lang="en-US" dirty="0">
                    <a:solidFill>
                      <a:schemeClr val="tx1"/>
                    </a:solidFill>
                    <a:latin typeface="+mj-lt"/>
                  </a:rPr>
                  <a:t>)</a:t>
                </a:r>
              </a:p>
              <a:p>
                <a:pPr lvl="1" algn="just">
                  <a:buClr>
                    <a:schemeClr val="accent1"/>
                  </a:buClr>
                  <a:buFont typeface="Arial" panose="020B0604020202020204" pitchFamily="34" charset="0"/>
                  <a:buChar char="•"/>
                </a:pPr>
                <a:r>
                  <a:rPr lang="en-US" dirty="0">
                    <a:solidFill>
                      <a:schemeClr val="tx1"/>
                    </a:solidFill>
                    <a:latin typeface="+mj-lt"/>
                  </a:rPr>
                  <a:t>Velocity (</a:t>
                </a:r>
                <a14:m>
                  <m:oMath xmlns:m="http://schemas.openxmlformats.org/officeDocument/2006/math">
                    <m:acc>
                      <m:accPr>
                        <m:chr m:val="⃗"/>
                        <m:ctrlPr>
                          <a:rPr lang="en-US" i="1">
                            <a:solidFill>
                              <a:schemeClr val="tx1"/>
                            </a:solidFill>
                            <a:latin typeface="Cambria Math" panose="02040503050406030204" pitchFamily="18" charset="0"/>
                          </a:rPr>
                        </m:ctrlPr>
                      </m:accPr>
                      <m:e>
                        <m:r>
                          <a:rPr lang="en-US">
                            <a:solidFill>
                              <a:schemeClr val="tx1"/>
                            </a:solidFill>
                            <a:latin typeface="Cambria Math" panose="02040503050406030204" pitchFamily="18" charset="0"/>
                          </a:rPr>
                          <m:t>𝑉</m:t>
                        </m:r>
                      </m:e>
                    </m:acc>
                  </m:oMath>
                </a14:m>
                <a:r>
                  <a:rPr lang="en-US" dirty="0">
                    <a:solidFill>
                      <a:schemeClr val="tx1"/>
                    </a:solidFill>
                    <a:latin typeface="+mj-lt"/>
                  </a:rPr>
                  <a:t>)</a:t>
                </a:r>
              </a:p>
              <a:p>
                <a:pPr lvl="1" algn="just">
                  <a:buClr>
                    <a:schemeClr val="accent1"/>
                  </a:buClr>
                  <a:buFont typeface="Arial" panose="020B0604020202020204" pitchFamily="34" charset="0"/>
                  <a:buChar char="•"/>
                </a:pPr>
                <a:r>
                  <a:rPr lang="en-US" dirty="0">
                    <a:solidFill>
                      <a:schemeClr val="tx1"/>
                    </a:solidFill>
                    <a:latin typeface="+mj-lt"/>
                  </a:rPr>
                  <a:t>Temperature (</a:t>
                </a:r>
                <a14:m>
                  <m:oMath xmlns:m="http://schemas.openxmlformats.org/officeDocument/2006/math">
                    <m:r>
                      <a:rPr lang="en-US">
                        <a:solidFill>
                          <a:schemeClr val="tx1"/>
                        </a:solidFill>
                        <a:latin typeface="Cambria Math" panose="02040503050406030204" pitchFamily="18" charset="0"/>
                      </a:rPr>
                      <m:t>𝑇</m:t>
                    </m:r>
                  </m:oMath>
                </a14:m>
                <a:r>
                  <a:rPr lang="en-US" dirty="0">
                    <a:solidFill>
                      <a:schemeClr val="tx1"/>
                    </a:solidFill>
                    <a:latin typeface="+mj-lt"/>
                  </a:rPr>
                  <a:t>)</a:t>
                </a:r>
              </a:p>
              <a:p>
                <a:pPr marL="647693" lvl="1" indent="-342900" algn="just">
                  <a:buClr>
                    <a:schemeClr val="accent1"/>
                  </a:buClr>
                  <a:buFont typeface="Arial" panose="020B0604020202020204" pitchFamily="34" charset="0"/>
                  <a:buChar char="•"/>
                </a:pPr>
                <a:endParaRPr lang="en-US" dirty="0">
                  <a:solidFill>
                    <a:srgbClr val="FF0000"/>
                  </a:solidFill>
                  <a:latin typeface="+mj-lt"/>
                </a:endParaRPr>
              </a:p>
              <a:p>
                <a:pPr lvl="1" algn="just">
                  <a:buClr>
                    <a:schemeClr val="accent1"/>
                  </a:buClr>
                  <a:buFont typeface="Arial" panose="020B0604020202020204" pitchFamily="34" charset="0"/>
                  <a:buChar char="•"/>
                </a:pPr>
                <a:r>
                  <a:rPr lang="en-US" dirty="0">
                    <a:latin typeface="+mj-lt"/>
                  </a:rPr>
                  <a:t>Specific Heat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𝑝</m:t>
                        </m:r>
                      </m:sub>
                    </m:sSub>
                  </m:oMath>
                </a14:m>
                <a:r>
                  <a:rPr lang="en-US" dirty="0">
                    <a:latin typeface="+mj-lt"/>
                  </a:rPr>
                  <a:t>)</a:t>
                </a:r>
              </a:p>
              <a:p>
                <a:pPr lvl="1" algn="just">
                  <a:buClr>
                    <a:schemeClr val="accent1"/>
                  </a:buClr>
                  <a:buFont typeface="Arial" panose="020B0604020202020204" pitchFamily="34" charset="0"/>
                  <a:buChar char="•"/>
                </a:pPr>
                <a:r>
                  <a:rPr lang="en-US" dirty="0">
                    <a:latin typeface="+mj-lt"/>
                  </a:rPr>
                  <a:t>Speed of Sound (</a:t>
                </a:r>
                <a14:m>
                  <m:oMath xmlns:m="http://schemas.openxmlformats.org/officeDocument/2006/math">
                    <m:r>
                      <a:rPr lang="en-US" i="1">
                        <a:latin typeface="Cambria Math" panose="02040503050406030204" pitchFamily="18" charset="0"/>
                      </a:rPr>
                      <m:t>𝑐</m:t>
                    </m:r>
                  </m:oMath>
                </a14:m>
                <a:r>
                  <a:rPr lang="en-US" dirty="0">
                    <a:latin typeface="+mj-lt"/>
                  </a:rPr>
                  <a:t>)</a:t>
                </a:r>
              </a:p>
              <a:p>
                <a:pPr lvl="1" algn="just">
                  <a:buClr>
                    <a:schemeClr val="accent1"/>
                  </a:buClr>
                  <a:buFont typeface="Arial" panose="020B0604020202020204" pitchFamily="34" charset="0"/>
                  <a:buChar char="•"/>
                </a:pPr>
                <a:r>
                  <a:rPr lang="en-US" dirty="0">
                    <a:latin typeface="+mj-lt"/>
                  </a:rPr>
                  <a:t>Bulk Modulus (</a:t>
                </a:r>
                <a14:m>
                  <m:oMath xmlns:m="http://schemas.openxmlformats.org/officeDocument/2006/math">
                    <m:r>
                      <a:rPr lang="en-US" i="1">
                        <a:latin typeface="Cambria Math" panose="02040503050406030204" pitchFamily="18" charset="0"/>
                        <a:ea typeface="Cambria Math" panose="02040503050406030204" pitchFamily="18" charset="0"/>
                      </a:rPr>
                      <m:t>𝛽</m:t>
                    </m:r>
                  </m:oMath>
                </a14:m>
                <a:r>
                  <a:rPr lang="en-US" dirty="0">
                    <a:latin typeface="+mj-lt"/>
                  </a:rPr>
                  <a:t>)</a:t>
                </a:r>
              </a:p>
              <a:p>
                <a:pPr lvl="1" algn="just">
                  <a:buClr>
                    <a:schemeClr val="accent1"/>
                  </a:buClr>
                  <a:buFont typeface="Arial" panose="020B0604020202020204" pitchFamily="34" charset="0"/>
                  <a:buChar char="•"/>
                </a:pPr>
                <a:r>
                  <a:rPr lang="en-US" dirty="0">
                    <a:latin typeface="+mj-lt"/>
                  </a:rPr>
                  <a:t>Thermal Conductivity (</a:t>
                </a:r>
                <a14:m>
                  <m:oMath xmlns:m="http://schemas.openxmlformats.org/officeDocument/2006/math">
                    <m:r>
                      <a:rPr lang="en-US" i="1">
                        <a:latin typeface="Cambria Math" panose="02040503050406030204" pitchFamily="18" charset="0"/>
                      </a:rPr>
                      <m:t>𝑘</m:t>
                    </m:r>
                  </m:oMath>
                </a14:m>
                <a:r>
                  <a:rPr lang="en-US" dirty="0">
                    <a:latin typeface="+mj-lt"/>
                  </a:rPr>
                  <a:t>)</a:t>
                </a:r>
              </a:p>
              <a:p>
                <a:pPr algn="just"/>
                <a:r>
                  <a:rPr lang="en-US" sz="2000" dirty="0">
                    <a:latin typeface="+mj-lt"/>
                  </a:rPr>
                  <a:t>There can also be flow parameters associated with specific physics, such as surface tension, chemical species and phase, but these will not be considered in this course.</a:t>
                </a:r>
              </a:p>
            </p:txBody>
          </p:sp>
        </mc:Choice>
        <mc:Fallback xmlns="">
          <p:sp>
            <p:nvSpPr>
              <p:cNvPr id="3" name="Content Placeholder 2">
                <a:extLst>
                  <a:ext uri="{FF2B5EF4-FFF2-40B4-BE49-F238E27FC236}">
                    <a16:creationId xmlns:a16="http://schemas.microsoft.com/office/drawing/2014/main" id="{B85CE421-0741-4935-A993-270A9001FC7F}"/>
                  </a:ext>
                </a:extLst>
              </p:cNvPr>
              <p:cNvSpPr>
                <a:spLocks noGrp="1" noRot="1" noChangeAspect="1" noMove="1" noResize="1" noEditPoints="1" noAdjustHandles="1" noChangeArrowheads="1" noChangeShapeType="1" noTextEdit="1"/>
              </p:cNvSpPr>
              <p:nvPr>
                <p:ph type="body" sz="quarter" idx="13"/>
              </p:nvPr>
            </p:nvSpPr>
            <p:spPr>
              <a:xfrm>
                <a:off x="609599" y="1066800"/>
                <a:ext cx="10972799" cy="4572000"/>
              </a:xfrm>
              <a:blipFill>
                <a:blip r:embed="rId3"/>
                <a:stretch>
                  <a:fillRect l="-500" t="-1333" r="-556"/>
                </a:stretch>
              </a:blipFill>
            </p:spPr>
            <p:txBody>
              <a:bodyPr/>
              <a:lstStyle/>
              <a:p>
                <a:r>
                  <a:rPr lang="en-US">
                    <a:noFill/>
                  </a:rPr>
                  <a:t> </a:t>
                </a:r>
              </a:p>
            </p:txBody>
          </p:sp>
        </mc:Fallback>
      </mc:AlternateContent>
      <p:sp>
        <p:nvSpPr>
          <p:cNvPr id="4" name="Right Brace 3">
            <a:extLst>
              <a:ext uri="{FF2B5EF4-FFF2-40B4-BE49-F238E27FC236}">
                <a16:creationId xmlns:a16="http://schemas.microsoft.com/office/drawing/2014/main" id="{7645C819-6825-4D3B-AE27-BC18B53D355A}"/>
              </a:ext>
            </a:extLst>
          </p:cNvPr>
          <p:cNvSpPr/>
          <p:nvPr/>
        </p:nvSpPr>
        <p:spPr>
          <a:xfrm>
            <a:off x="3885941" y="1760191"/>
            <a:ext cx="573741" cy="1230085"/>
          </a:xfrm>
          <a:prstGeom prst="rightBrace">
            <a:avLst>
              <a:gd name="adj1" fmla="val 27306"/>
              <a:gd name="adj2" fmla="val 48246"/>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5" name="TextBox 4">
            <a:extLst>
              <a:ext uri="{FF2B5EF4-FFF2-40B4-BE49-F238E27FC236}">
                <a16:creationId xmlns:a16="http://schemas.microsoft.com/office/drawing/2014/main" id="{82352128-0A5B-45FF-BAFD-502CF2EFB6F3}"/>
              </a:ext>
            </a:extLst>
          </p:cNvPr>
          <p:cNvSpPr txBox="1"/>
          <p:nvPr/>
        </p:nvSpPr>
        <p:spPr>
          <a:xfrm>
            <a:off x="4572000" y="1990512"/>
            <a:ext cx="5761319" cy="584775"/>
          </a:xfrm>
          <a:prstGeom prst="rect">
            <a:avLst/>
          </a:prstGeom>
          <a:noFill/>
        </p:spPr>
        <p:txBody>
          <a:bodyPr wrap="square" rtlCol="0">
            <a:spAutoFit/>
          </a:bodyPr>
          <a:lstStyle/>
          <a:p>
            <a:pPr algn="just"/>
            <a:r>
              <a:rPr lang="en-US" sz="1600" dirty="0"/>
              <a:t>For basic fluid dynamics, we will focus on these parameters as we develop the governing equations.</a:t>
            </a:r>
          </a:p>
        </p:txBody>
      </p:sp>
      <p:sp>
        <p:nvSpPr>
          <p:cNvPr id="6" name="Right Brace 5">
            <a:extLst>
              <a:ext uri="{FF2B5EF4-FFF2-40B4-BE49-F238E27FC236}">
                <a16:creationId xmlns:a16="http://schemas.microsoft.com/office/drawing/2014/main" id="{9C28EF07-4642-4E7C-B420-960F0CCB78C2}"/>
              </a:ext>
            </a:extLst>
          </p:cNvPr>
          <p:cNvSpPr/>
          <p:nvPr/>
        </p:nvSpPr>
        <p:spPr>
          <a:xfrm>
            <a:off x="3885940" y="3429000"/>
            <a:ext cx="573741" cy="1230085"/>
          </a:xfrm>
          <a:prstGeom prst="rightBrace">
            <a:avLst>
              <a:gd name="adj1" fmla="val 32998"/>
              <a:gd name="adj2" fmla="val 48246"/>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7" name="TextBox 6">
            <a:extLst>
              <a:ext uri="{FF2B5EF4-FFF2-40B4-BE49-F238E27FC236}">
                <a16:creationId xmlns:a16="http://schemas.microsoft.com/office/drawing/2014/main" id="{4B3E52C4-9584-41AC-8571-A4F7F559A546}"/>
              </a:ext>
            </a:extLst>
          </p:cNvPr>
          <p:cNvSpPr txBox="1"/>
          <p:nvPr/>
        </p:nvSpPr>
        <p:spPr>
          <a:xfrm>
            <a:off x="4572000" y="3791573"/>
            <a:ext cx="5761319" cy="338554"/>
          </a:xfrm>
          <a:prstGeom prst="rect">
            <a:avLst/>
          </a:prstGeom>
          <a:noFill/>
        </p:spPr>
        <p:txBody>
          <a:bodyPr wrap="square" rtlCol="0">
            <a:spAutoFit/>
          </a:bodyPr>
          <a:lstStyle/>
          <a:p>
            <a:pPr algn="just"/>
            <a:r>
              <a:rPr lang="en-US" sz="1600" dirty="0"/>
              <a:t>These parameters are important for compressible flows.</a:t>
            </a:r>
          </a:p>
        </p:txBody>
      </p:sp>
    </p:spTree>
    <p:extLst>
      <p:ext uri="{BB962C8B-B14F-4D97-AF65-F5344CB8AC3E}">
        <p14:creationId xmlns:p14="http://schemas.microsoft.com/office/powerpoint/2010/main" val="3810840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A422DCC-BCFB-419D-AFB6-A559F904EC39}"/>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2" name="Title 1">
            <a:extLst>
              <a:ext uri="{FF2B5EF4-FFF2-40B4-BE49-F238E27FC236}">
                <a16:creationId xmlns:a16="http://schemas.microsoft.com/office/drawing/2014/main" id="{E966452C-DA1D-4B3D-93F2-DEBF60A3FD9A}"/>
              </a:ext>
            </a:extLst>
          </p:cNvPr>
          <p:cNvSpPr>
            <a:spLocks noGrp="1"/>
          </p:cNvSpPr>
          <p:nvPr>
            <p:ph type="title"/>
          </p:nvPr>
        </p:nvSpPr>
        <p:spPr/>
        <p:txBody>
          <a:bodyPr/>
          <a:lstStyle/>
          <a:p>
            <a:r>
              <a:rPr lang="en-US" dirty="0"/>
              <a:t>Nomenclature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377CFC-9F03-4978-9A30-493112A2B521}"/>
                  </a:ext>
                </a:extLst>
              </p:cNvPr>
              <p:cNvSpPr>
                <a:spLocks noGrp="1"/>
              </p:cNvSpPr>
              <p:nvPr>
                <p:ph type="body" sz="quarter" idx="13"/>
              </p:nvPr>
            </p:nvSpPr>
            <p:spPr>
              <a:xfrm>
                <a:off x="609599" y="1143000"/>
                <a:ext cx="10972799" cy="5399840"/>
              </a:xfrm>
            </p:spPr>
            <p:txBody>
              <a:bodyPr>
                <a:normAutofit/>
              </a:bodyPr>
              <a:lstStyle/>
              <a:p>
                <a:pPr>
                  <a:spcBef>
                    <a:spcPts val="0"/>
                  </a:spcBef>
                  <a:spcAft>
                    <a:spcPts val="0"/>
                  </a:spcAft>
                </a:pPr>
                <a:r>
                  <a:rPr lang="en-US" sz="2000" dirty="0"/>
                  <a:t>As we develop the equations which govern fluid flow, we will want to use a consistent set of nomenclature.</a:t>
                </a:r>
              </a:p>
              <a:p>
                <a:pPr lvl="1">
                  <a:spcBef>
                    <a:spcPts val="1200"/>
                  </a:spcBef>
                  <a:buClr>
                    <a:schemeClr val="accent1"/>
                  </a:buClr>
                  <a:buFont typeface="Wingdings" panose="05000000000000000000" pitchFamily="2" charset="2"/>
                  <a:buChar char="Ø"/>
                </a:pPr>
                <a:r>
                  <a:rPr lang="en-US" sz="1800" dirty="0"/>
                  <a:t>For defining points in space, we will use a </a:t>
                </a:r>
                <a:r>
                  <a:rPr lang="en-US" sz="1800" dirty="0">
                    <a:solidFill>
                      <a:schemeClr val="accent1"/>
                    </a:solidFill>
                  </a:rPr>
                  <a:t>Cartesian coordinate system </a:t>
                </a:r>
                <a14:m>
                  <m:oMath xmlns:m="http://schemas.openxmlformats.org/officeDocument/2006/math">
                    <m:d>
                      <m:dPr>
                        <m:ctrlPr>
                          <a:rPr lang="en-US" sz="1800" i="1">
                            <a:solidFill>
                              <a:schemeClr val="accent1"/>
                            </a:solidFill>
                            <a:latin typeface="Cambria Math" panose="02040503050406030204" pitchFamily="18" charset="0"/>
                          </a:rPr>
                        </m:ctrlPr>
                      </m:dPr>
                      <m:e>
                        <m:r>
                          <a:rPr lang="en-US" sz="1800" i="1">
                            <a:solidFill>
                              <a:schemeClr val="accent1"/>
                            </a:solidFill>
                            <a:latin typeface="Cambria Math" panose="02040503050406030204" pitchFamily="18" charset="0"/>
                          </a:rPr>
                          <m:t>𝑥</m:t>
                        </m:r>
                        <m:r>
                          <a:rPr lang="en-US" sz="1800" i="1">
                            <a:solidFill>
                              <a:schemeClr val="accent1"/>
                            </a:solidFill>
                            <a:latin typeface="Cambria Math" panose="02040503050406030204" pitchFamily="18" charset="0"/>
                          </a:rPr>
                          <m:t>,</m:t>
                        </m:r>
                        <m:r>
                          <a:rPr lang="en-US" sz="1800" i="1">
                            <a:solidFill>
                              <a:schemeClr val="accent1"/>
                            </a:solidFill>
                            <a:latin typeface="Cambria Math" panose="02040503050406030204" pitchFamily="18" charset="0"/>
                          </a:rPr>
                          <m:t>𝑦</m:t>
                        </m:r>
                        <m:r>
                          <a:rPr lang="en-US" sz="1800" i="1">
                            <a:solidFill>
                              <a:schemeClr val="accent1"/>
                            </a:solidFill>
                            <a:latin typeface="Cambria Math" panose="02040503050406030204" pitchFamily="18" charset="0"/>
                          </a:rPr>
                          <m:t>,</m:t>
                        </m:r>
                        <m:r>
                          <a:rPr lang="en-US" sz="1800" i="1">
                            <a:solidFill>
                              <a:schemeClr val="accent1"/>
                            </a:solidFill>
                            <a:latin typeface="Cambria Math" panose="02040503050406030204" pitchFamily="18" charset="0"/>
                          </a:rPr>
                          <m:t>𝑧</m:t>
                        </m:r>
                      </m:e>
                    </m:d>
                  </m:oMath>
                </a14:m>
                <a:r>
                  <a:rPr lang="en-US" sz="1800" dirty="0">
                    <a:solidFill>
                      <a:schemeClr val="accent5"/>
                    </a:solidFill>
                  </a:rPr>
                  <a:t>  </a:t>
                </a:r>
                <a:r>
                  <a:rPr lang="en-US" sz="1800" dirty="0"/>
                  <a:t>as shown on the following slide.</a:t>
                </a:r>
              </a:p>
              <a:p>
                <a:pPr lvl="1">
                  <a:spcBef>
                    <a:spcPts val="1200"/>
                  </a:spcBef>
                  <a:buClr>
                    <a:schemeClr val="accent1"/>
                  </a:buClr>
                  <a:buFont typeface="Wingdings" panose="05000000000000000000" pitchFamily="2" charset="2"/>
                  <a:buChar char="Ø"/>
                </a:pPr>
                <a:r>
                  <a:rPr lang="en-US" sz="1800" dirty="0"/>
                  <a:t>The coordinate axes will have unit vector directions in the </a:t>
                </a:r>
                <a14:m>
                  <m:oMath xmlns:m="http://schemas.openxmlformats.org/officeDocument/2006/math">
                    <m:r>
                      <a:rPr lang="en-US" sz="1800" i="1">
                        <a:latin typeface="Cambria Math" panose="02040503050406030204" pitchFamily="18" charset="0"/>
                      </a:rPr>
                      <m:t>𝑥</m:t>
                    </m:r>
                    <m:r>
                      <a:rPr lang="en-US" sz="1800" i="1">
                        <a:latin typeface="Cambria Math" panose="02040503050406030204" pitchFamily="18" charset="0"/>
                      </a:rPr>
                      <m:t>,</m:t>
                    </m:r>
                    <m:r>
                      <a:rPr lang="en-US" sz="1800" i="1">
                        <a:latin typeface="Cambria Math" panose="02040503050406030204" pitchFamily="18" charset="0"/>
                      </a:rPr>
                      <m:t>𝑦</m:t>
                    </m:r>
                    <m:r>
                      <a:rPr lang="en-US" sz="1800" i="1">
                        <a:latin typeface="Cambria Math" panose="02040503050406030204" pitchFamily="18" charset="0"/>
                      </a:rPr>
                      <m:t>,</m:t>
                    </m:r>
                    <m:r>
                      <a:rPr lang="en-US" sz="1800" i="1">
                        <a:latin typeface="Cambria Math" panose="02040503050406030204" pitchFamily="18" charset="0"/>
                      </a:rPr>
                      <m:t>𝑧</m:t>
                    </m:r>
                    <m:r>
                      <a:rPr lang="en-US" sz="1800" i="1">
                        <a:latin typeface="Cambria Math" panose="02040503050406030204" pitchFamily="18" charset="0"/>
                      </a:rPr>
                      <m:t> </m:t>
                    </m:r>
                  </m:oMath>
                </a14:m>
                <a:r>
                  <a:rPr lang="en-US" sz="1800" dirty="0"/>
                  <a:t>directions defined by </a:t>
                </a:r>
                <a14:m>
                  <m:oMath xmlns:m="http://schemas.openxmlformats.org/officeDocument/2006/math">
                    <m:acc>
                      <m:accPr>
                        <m:chr m:val="̂"/>
                        <m:ctrlPr>
                          <a:rPr lang="en-US" sz="1800" i="1">
                            <a:latin typeface="Cambria Math" panose="02040503050406030204" pitchFamily="18" charset="0"/>
                          </a:rPr>
                        </m:ctrlPr>
                      </m:accPr>
                      <m:e>
                        <m:r>
                          <a:rPr lang="en-US" sz="1800" i="1">
                            <a:latin typeface="Cambria Math" panose="02040503050406030204" pitchFamily="18" charset="0"/>
                          </a:rPr>
                          <m:t>𝑖</m:t>
                        </m:r>
                      </m:e>
                    </m:acc>
                    <m:r>
                      <a:rPr lang="en-US" sz="1800" i="1">
                        <a:latin typeface="Cambria Math" panose="02040503050406030204" pitchFamily="18" charset="0"/>
                      </a:rPr>
                      <m:t>,</m:t>
                    </m:r>
                    <m:acc>
                      <m:accPr>
                        <m:chr m:val="̂"/>
                        <m:ctrlPr>
                          <a:rPr lang="en-US" sz="1800" i="1">
                            <a:latin typeface="Cambria Math" panose="02040503050406030204" pitchFamily="18" charset="0"/>
                          </a:rPr>
                        </m:ctrlPr>
                      </m:accPr>
                      <m:e>
                        <m:r>
                          <a:rPr lang="en-US" sz="1800" i="1">
                            <a:latin typeface="Cambria Math" panose="02040503050406030204" pitchFamily="18" charset="0"/>
                            <a:ea typeface="Cambria Math" panose="02040503050406030204" pitchFamily="18" charset="0"/>
                          </a:rPr>
                          <m:t>𝑗</m:t>
                        </m:r>
                      </m:e>
                    </m:acc>
                    <m:r>
                      <a:rPr lang="en-US" sz="1800" i="1">
                        <a:latin typeface="Cambria Math" panose="02040503050406030204" pitchFamily="18" charset="0"/>
                      </a:rPr>
                      <m:t>,</m:t>
                    </m:r>
                    <m:acc>
                      <m:accPr>
                        <m:chr m:val="̂"/>
                        <m:ctrlPr>
                          <a:rPr lang="en-US" sz="1800" i="1">
                            <a:latin typeface="Cambria Math" panose="02040503050406030204" pitchFamily="18" charset="0"/>
                          </a:rPr>
                        </m:ctrlPr>
                      </m:accPr>
                      <m:e>
                        <m:r>
                          <a:rPr lang="en-US" sz="1800" i="1">
                            <a:latin typeface="Cambria Math" panose="02040503050406030204" pitchFamily="18" charset="0"/>
                          </a:rPr>
                          <m:t>𝑘</m:t>
                        </m:r>
                      </m:e>
                    </m:acc>
                  </m:oMath>
                </a14:m>
                <a:r>
                  <a:rPr lang="en-US" sz="1800" dirty="0"/>
                  <a:t> respectively.</a:t>
                </a:r>
              </a:p>
              <a:p>
                <a:pPr lvl="1">
                  <a:spcBef>
                    <a:spcPts val="1200"/>
                  </a:spcBef>
                  <a:buClr>
                    <a:schemeClr val="accent1"/>
                  </a:buClr>
                  <a:buFont typeface="Wingdings" panose="05000000000000000000" pitchFamily="2" charset="2"/>
                  <a:buChar char="Ø"/>
                </a:pPr>
                <a:r>
                  <a:rPr lang="en-US" sz="1800" dirty="0"/>
                  <a:t>We can use a vector </a:t>
                </a:r>
                <a14:m>
                  <m:oMath xmlns:m="http://schemas.openxmlformats.org/officeDocument/2006/math">
                    <m:acc>
                      <m:accPr>
                        <m:chr m:val="⃗"/>
                        <m:ctrlPr>
                          <a:rPr lang="en-US" sz="1800" i="1">
                            <a:latin typeface="Cambria Math" panose="02040503050406030204" pitchFamily="18" charset="0"/>
                          </a:rPr>
                        </m:ctrlPr>
                      </m:accPr>
                      <m:e>
                        <m:r>
                          <a:rPr lang="en-US" sz="1800" i="1">
                            <a:latin typeface="Cambria Math" panose="02040503050406030204" pitchFamily="18" charset="0"/>
                          </a:rPr>
                          <m:t>𝑟</m:t>
                        </m:r>
                      </m:e>
                    </m:acc>
                  </m:oMath>
                </a14:m>
                <a:r>
                  <a:rPr lang="en-US" sz="1800" dirty="0"/>
                  <a:t> to define a point in space using the unit vectors:</a:t>
                </a:r>
                <a:endParaRPr lang="en-US" sz="1800" i="1" dirty="0">
                  <a:latin typeface="Cambria Math" panose="02040503050406030204" pitchFamily="18" charset="0"/>
                </a:endParaRPr>
              </a:p>
              <a:p>
                <a:pPr lvl="1">
                  <a:spcBef>
                    <a:spcPts val="0"/>
                  </a:spcBef>
                  <a:spcAft>
                    <a:spcPts val="0"/>
                  </a:spcAft>
                  <a:buClr>
                    <a:schemeClr val="accent1"/>
                  </a:buClr>
                  <a:buFont typeface="Wingdings" panose="05000000000000000000" pitchFamily="2" charset="2"/>
                  <a:buChar char="Ø"/>
                </a:pPr>
                <a:endParaRPr lang="en-US" sz="1800" dirty="0"/>
              </a:p>
              <a:p>
                <a:pPr marL="747713" lvl="1" indent="-285750">
                  <a:spcBef>
                    <a:spcPts val="0"/>
                  </a:spcBef>
                  <a:spcAft>
                    <a:spcPts val="0"/>
                  </a:spcAft>
                  <a:buClr>
                    <a:schemeClr val="accent1"/>
                  </a:buClr>
                  <a:buFont typeface="Wingdings" panose="05000000000000000000" pitchFamily="2" charset="2"/>
                  <a:buChar char="Ø"/>
                </a:pPr>
                <a:endParaRPr lang="en-US" sz="1800" dirty="0"/>
              </a:p>
              <a:p>
                <a:pPr lvl="1">
                  <a:spcBef>
                    <a:spcPts val="0"/>
                  </a:spcBef>
                  <a:spcAft>
                    <a:spcPts val="0"/>
                  </a:spcAft>
                  <a:buClr>
                    <a:schemeClr val="accent1"/>
                  </a:buClr>
                  <a:buFont typeface="Wingdings" panose="05000000000000000000" pitchFamily="2" charset="2"/>
                  <a:buChar char="Ø"/>
                </a:pPr>
                <a:endParaRPr lang="en-US" sz="1800" dirty="0"/>
              </a:p>
              <a:p>
                <a:pPr lvl="1">
                  <a:spcBef>
                    <a:spcPts val="0"/>
                  </a:spcBef>
                  <a:buClr>
                    <a:schemeClr val="accent1"/>
                  </a:buClr>
                  <a:buFont typeface="Wingdings" panose="05000000000000000000" pitchFamily="2" charset="2"/>
                  <a:buChar char="Ø"/>
                </a:pPr>
                <a:r>
                  <a:rPr lang="en-US" sz="1800" dirty="0"/>
                  <a:t>For the components of the </a:t>
                </a:r>
                <a:r>
                  <a:rPr lang="en-US" sz="1800" dirty="0">
                    <a:solidFill>
                      <a:schemeClr val="accent1"/>
                    </a:solidFill>
                  </a:rPr>
                  <a:t>velocity</a:t>
                </a:r>
                <a:r>
                  <a:rPr lang="en-US" sz="1800" dirty="0"/>
                  <a:t> in the </a:t>
                </a:r>
                <a14:m>
                  <m:oMath xmlns:m="http://schemas.openxmlformats.org/officeDocument/2006/math">
                    <m:r>
                      <a:rPr lang="en-US" sz="1800" i="1">
                        <a:latin typeface="Cambria Math" panose="02040503050406030204" pitchFamily="18" charset="0"/>
                      </a:rPr>
                      <m:t>𝑥</m:t>
                    </m:r>
                    <m:r>
                      <a:rPr lang="en-US" sz="1800" i="1">
                        <a:latin typeface="Cambria Math" panose="02040503050406030204" pitchFamily="18" charset="0"/>
                      </a:rPr>
                      <m:t>,</m:t>
                    </m:r>
                    <m:r>
                      <a:rPr lang="en-US" sz="1800" i="1">
                        <a:latin typeface="Cambria Math" panose="02040503050406030204" pitchFamily="18" charset="0"/>
                      </a:rPr>
                      <m:t>𝑦</m:t>
                    </m:r>
                    <m:r>
                      <a:rPr lang="en-US" sz="1800" i="1">
                        <a:latin typeface="Cambria Math" panose="02040503050406030204" pitchFamily="18" charset="0"/>
                      </a:rPr>
                      <m:t>,</m:t>
                    </m:r>
                    <m:r>
                      <a:rPr lang="en-US" sz="1800" i="1">
                        <a:latin typeface="Cambria Math" panose="02040503050406030204" pitchFamily="18" charset="0"/>
                      </a:rPr>
                      <m:t>𝑧</m:t>
                    </m:r>
                    <m:r>
                      <a:rPr lang="en-US" sz="1800" i="1">
                        <a:latin typeface="Cambria Math" panose="02040503050406030204" pitchFamily="18" charset="0"/>
                      </a:rPr>
                      <m:t> </m:t>
                    </m:r>
                  </m:oMath>
                </a14:m>
                <a:r>
                  <a:rPr lang="en-US" sz="1800" dirty="0"/>
                  <a:t>directions, we will employ the traditional symbols </a:t>
                </a:r>
                <a14:m>
                  <m:oMath xmlns:m="http://schemas.openxmlformats.org/officeDocument/2006/math">
                    <m:r>
                      <a:rPr lang="en-US" sz="1800" i="1" smtClean="0">
                        <a:solidFill>
                          <a:schemeClr val="accent1"/>
                        </a:solidFill>
                        <a:latin typeface="Cambria Math" panose="02040503050406030204" pitchFamily="18" charset="0"/>
                      </a:rPr>
                      <m:t>𝑢</m:t>
                    </m:r>
                    <m:r>
                      <a:rPr lang="en-US" sz="1800" i="1" smtClean="0">
                        <a:solidFill>
                          <a:schemeClr val="accent1"/>
                        </a:solidFill>
                        <a:latin typeface="Cambria Math" panose="02040503050406030204" pitchFamily="18" charset="0"/>
                      </a:rPr>
                      <m:t>, </m:t>
                    </m:r>
                    <m:r>
                      <a:rPr lang="en-US" sz="1800" i="1" smtClean="0">
                        <a:solidFill>
                          <a:schemeClr val="accent1"/>
                        </a:solidFill>
                        <a:latin typeface="Cambria Math" panose="02040503050406030204" pitchFamily="18" charset="0"/>
                      </a:rPr>
                      <m:t>𝑣</m:t>
                    </m:r>
                    <m:r>
                      <a:rPr lang="en-US" sz="1800" i="1" smtClean="0">
                        <a:solidFill>
                          <a:schemeClr val="accent1"/>
                        </a:solidFill>
                        <a:latin typeface="Cambria Math" panose="02040503050406030204" pitchFamily="18" charset="0"/>
                      </a:rPr>
                      <m:t>, </m:t>
                    </m:r>
                    <m:r>
                      <a:rPr lang="en-US" sz="1800" i="1" smtClean="0">
                        <a:solidFill>
                          <a:schemeClr val="accent1"/>
                        </a:solidFill>
                        <a:latin typeface="Cambria Math" panose="02040503050406030204" pitchFamily="18" charset="0"/>
                      </a:rPr>
                      <m:t>𝑤</m:t>
                    </m:r>
                  </m:oMath>
                </a14:m>
                <a:r>
                  <a:rPr lang="en-US" sz="1800" dirty="0"/>
                  <a:t>. The velocity can thus be expressed in vector form as:</a:t>
                </a:r>
              </a:p>
              <a:p>
                <a:pPr lvl="1">
                  <a:spcBef>
                    <a:spcPts val="0"/>
                  </a:spcBef>
                  <a:buClr>
                    <a:schemeClr val="accent1"/>
                  </a:buClr>
                  <a:buFont typeface="Wingdings" panose="05000000000000000000" pitchFamily="2" charset="2"/>
                  <a:buChar char="Ø"/>
                </a:pPr>
                <a:endParaRPr lang="en-US" sz="1800" dirty="0"/>
              </a:p>
              <a:p>
                <a:pPr marL="747713" lvl="1" indent="-285750">
                  <a:spcBef>
                    <a:spcPts val="0"/>
                  </a:spcBef>
                  <a:buClr>
                    <a:schemeClr val="accent1"/>
                  </a:buClr>
                  <a:buFont typeface="Wingdings" panose="05000000000000000000" pitchFamily="2" charset="2"/>
                  <a:buChar char="Ø"/>
                </a:pPr>
                <a:endParaRPr lang="en-US" sz="1800" dirty="0"/>
              </a:p>
              <a:p>
                <a:pPr lvl="1">
                  <a:spcBef>
                    <a:spcPts val="0"/>
                  </a:spcBef>
                  <a:buClr>
                    <a:schemeClr val="accent1"/>
                  </a:buClr>
                  <a:buFont typeface="Wingdings" panose="05000000000000000000" pitchFamily="2" charset="2"/>
                  <a:buChar char="Ø"/>
                </a:pPr>
                <a:endParaRPr lang="en-US" sz="1800" dirty="0"/>
              </a:p>
              <a:p>
                <a:pPr lvl="1">
                  <a:spcBef>
                    <a:spcPts val="0"/>
                  </a:spcBef>
                  <a:buClr>
                    <a:schemeClr val="accent1"/>
                  </a:buClr>
                  <a:buFont typeface="Wingdings" panose="05000000000000000000" pitchFamily="2" charset="2"/>
                  <a:buChar char="Ø"/>
                </a:pPr>
                <a:r>
                  <a:rPr lang="en-US" sz="1800" dirty="0"/>
                  <a:t>Scalar quantities such as pressure and temperature can be expressed as functions of </a:t>
                </a:r>
                <a:r>
                  <a:rPr lang="en-US" sz="1800" dirty="0">
                    <a:solidFill>
                      <a:schemeClr val="accent1"/>
                    </a:solidFill>
                  </a:rPr>
                  <a:t>space and time</a:t>
                </a:r>
                <a:r>
                  <a:rPr lang="en-US" sz="1800" dirty="0"/>
                  <a:t>, for example:</a:t>
                </a:r>
              </a:p>
            </p:txBody>
          </p:sp>
        </mc:Choice>
        <mc:Fallback xmlns="">
          <p:sp>
            <p:nvSpPr>
              <p:cNvPr id="3" name="Content Placeholder 2">
                <a:extLst>
                  <a:ext uri="{FF2B5EF4-FFF2-40B4-BE49-F238E27FC236}">
                    <a16:creationId xmlns:a16="http://schemas.microsoft.com/office/drawing/2014/main" id="{DB377CFC-9F03-4978-9A30-493112A2B521}"/>
                  </a:ext>
                </a:extLst>
              </p:cNvPr>
              <p:cNvSpPr>
                <a:spLocks noGrp="1" noRot="1" noChangeAspect="1" noMove="1" noResize="1" noEditPoints="1" noAdjustHandles="1" noChangeArrowheads="1" noChangeShapeType="1" noTextEdit="1"/>
              </p:cNvSpPr>
              <p:nvPr>
                <p:ph type="body" sz="quarter" idx="13"/>
              </p:nvPr>
            </p:nvSpPr>
            <p:spPr>
              <a:xfrm>
                <a:off x="609599" y="1143000"/>
                <a:ext cx="10972799" cy="5399840"/>
              </a:xfrm>
              <a:blipFill>
                <a:blip r:embed="rId3"/>
                <a:stretch>
                  <a:fillRect l="-500" t="-12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6BE6EA79-C61E-4570-8D58-6AB974EB4349}"/>
                  </a:ext>
                </a:extLst>
              </p:cNvPr>
              <p:cNvSpPr/>
              <p:nvPr/>
            </p:nvSpPr>
            <p:spPr>
              <a:xfrm>
                <a:off x="5027178" y="3286962"/>
                <a:ext cx="1891783" cy="375024"/>
              </a:xfrm>
              <a:prstGeom prst="rect">
                <a:avLst/>
              </a:prstGeom>
              <a:solidFill>
                <a:schemeClr val="accent2"/>
              </a:solidFill>
              <a:ln>
                <a:noFill/>
              </a:ln>
              <a:effectLst>
                <a:outerShdw blurRad="63500" sx="102000" sy="102000" algn="ctr" rotWithShape="0">
                  <a:prstClr val="black">
                    <a:alpha val="70000"/>
                  </a:prstClr>
                </a:outerShdw>
              </a:effectLst>
            </p:spPr>
            <p:txBody>
              <a:bodyPr anchor="ctr">
                <a:noAutofit/>
              </a:bodyPr>
              <a:lstStyle/>
              <a:p>
                <a:pPr algn="ctr"/>
                <a14:m>
                  <m:oMathPara xmlns:m="http://schemas.openxmlformats.org/officeDocument/2006/math">
                    <m:oMathParaPr>
                      <m:jc m:val="centerGroup"/>
                    </m:oMathParaPr>
                    <m:oMath xmlns:m="http://schemas.openxmlformats.org/officeDocument/2006/math">
                      <m:acc>
                        <m:accPr>
                          <m:chr m:val="⃗"/>
                          <m:ctrlPr>
                            <a:rPr lang="ar-AE" i="1" smtClean="0">
                              <a:solidFill>
                                <a:schemeClr val="tx1"/>
                              </a:solidFill>
                              <a:latin typeface="Cambria Math" panose="02040503050406030204" pitchFamily="18" charset="0"/>
                              <a:ea typeface="Cambria Math" panose="02040503050406030204" pitchFamily="18" charset="0"/>
                            </a:rPr>
                          </m:ctrlPr>
                        </m:accPr>
                        <m:e>
                          <m:r>
                            <a:rPr lang="ar-AE" i="1" smtClean="0">
                              <a:solidFill>
                                <a:schemeClr val="tx1"/>
                              </a:solidFill>
                              <a:latin typeface="Cambria Math" panose="02040503050406030204" pitchFamily="18" charset="0"/>
                              <a:ea typeface="Cambria Math" panose="02040503050406030204" pitchFamily="18" charset="0"/>
                            </a:rPr>
                            <m:t>𝑟</m:t>
                          </m:r>
                        </m:e>
                      </m:acc>
                      <m:r>
                        <a:rPr lang="ar-AE" i="1" smtClean="0">
                          <a:solidFill>
                            <a:schemeClr val="tx1"/>
                          </a:solidFill>
                          <a:latin typeface="Cambria Math" panose="02040503050406030204" pitchFamily="18" charset="0"/>
                          <a:ea typeface="Cambria Math" panose="02040503050406030204" pitchFamily="18" charset="0"/>
                        </a:rPr>
                        <m:t>=</m:t>
                      </m:r>
                      <m:r>
                        <a:rPr lang="ar-AE" i="1" smtClean="0">
                          <a:solidFill>
                            <a:schemeClr val="tx1"/>
                          </a:solidFill>
                          <a:latin typeface="Cambria Math" panose="02040503050406030204" pitchFamily="18" charset="0"/>
                          <a:ea typeface="Cambria Math" panose="02040503050406030204" pitchFamily="18" charset="0"/>
                        </a:rPr>
                        <m:t>𝑥</m:t>
                      </m:r>
                      <m:acc>
                        <m:accPr>
                          <m:chr m:val="̂"/>
                          <m:ctrlPr>
                            <a:rPr lang="ar-AE" i="1" smtClean="0">
                              <a:solidFill>
                                <a:schemeClr val="tx1"/>
                              </a:solidFill>
                              <a:latin typeface="Cambria Math" panose="02040503050406030204" pitchFamily="18" charset="0"/>
                              <a:ea typeface="Cambria Math" panose="02040503050406030204" pitchFamily="18" charset="0"/>
                            </a:rPr>
                          </m:ctrlPr>
                        </m:accPr>
                        <m:e>
                          <m:r>
                            <a:rPr lang="ar-AE" i="1" smtClean="0">
                              <a:solidFill>
                                <a:schemeClr val="tx1"/>
                              </a:solidFill>
                              <a:latin typeface="Cambria Math" panose="02040503050406030204" pitchFamily="18" charset="0"/>
                              <a:ea typeface="Cambria Math" panose="02040503050406030204" pitchFamily="18" charset="0"/>
                            </a:rPr>
                            <m:t>𝑖</m:t>
                          </m:r>
                        </m:e>
                      </m:acc>
                      <m:r>
                        <a:rPr lang="ar-AE" i="1" smtClean="0">
                          <a:solidFill>
                            <a:schemeClr val="tx1"/>
                          </a:solidFill>
                          <a:latin typeface="Cambria Math" panose="02040503050406030204" pitchFamily="18" charset="0"/>
                          <a:ea typeface="Cambria Math" panose="02040503050406030204" pitchFamily="18" charset="0"/>
                        </a:rPr>
                        <m:t>+</m:t>
                      </m:r>
                      <m:r>
                        <a:rPr lang="ar-AE" i="1" smtClean="0">
                          <a:solidFill>
                            <a:schemeClr val="tx1"/>
                          </a:solidFill>
                          <a:latin typeface="Cambria Math" panose="02040503050406030204" pitchFamily="18" charset="0"/>
                          <a:ea typeface="Cambria Math" panose="02040503050406030204" pitchFamily="18" charset="0"/>
                        </a:rPr>
                        <m:t>𝑦</m:t>
                      </m:r>
                      <m:acc>
                        <m:accPr>
                          <m:chr m:val="̂"/>
                          <m:ctrlPr>
                            <a:rPr lang="ar-AE" i="1" smtClean="0">
                              <a:solidFill>
                                <a:schemeClr val="tx1"/>
                              </a:solidFill>
                              <a:latin typeface="Cambria Math" panose="02040503050406030204" pitchFamily="18" charset="0"/>
                              <a:ea typeface="Cambria Math" panose="02040503050406030204" pitchFamily="18" charset="0"/>
                            </a:rPr>
                          </m:ctrlPr>
                        </m:accPr>
                        <m:e>
                          <m:r>
                            <a:rPr lang="ar-AE" i="1" smtClean="0">
                              <a:solidFill>
                                <a:schemeClr val="tx1"/>
                              </a:solidFill>
                              <a:latin typeface="Cambria Math" panose="02040503050406030204" pitchFamily="18" charset="0"/>
                              <a:ea typeface="Cambria Math" panose="02040503050406030204" pitchFamily="18" charset="0"/>
                            </a:rPr>
                            <m:t>𝑗</m:t>
                          </m:r>
                        </m:e>
                      </m:acc>
                      <m:r>
                        <a:rPr lang="ar-AE" i="1" smtClean="0">
                          <a:solidFill>
                            <a:schemeClr val="tx1"/>
                          </a:solidFill>
                          <a:latin typeface="Cambria Math" panose="02040503050406030204" pitchFamily="18" charset="0"/>
                          <a:ea typeface="Cambria Math" panose="02040503050406030204" pitchFamily="18" charset="0"/>
                        </a:rPr>
                        <m:t>+</m:t>
                      </m:r>
                      <m:r>
                        <a:rPr lang="ar-AE" i="1" smtClean="0">
                          <a:solidFill>
                            <a:schemeClr val="tx1"/>
                          </a:solidFill>
                          <a:latin typeface="Cambria Math" panose="02040503050406030204" pitchFamily="18" charset="0"/>
                          <a:ea typeface="Cambria Math" panose="02040503050406030204" pitchFamily="18" charset="0"/>
                        </a:rPr>
                        <m:t>𝑧</m:t>
                      </m:r>
                      <m:acc>
                        <m:accPr>
                          <m:chr m:val="̂"/>
                          <m:ctrlPr>
                            <a:rPr lang="ar-AE" i="1">
                              <a:solidFill>
                                <a:schemeClr val="tx1"/>
                              </a:solidFill>
                              <a:latin typeface="Cambria Math" panose="02040503050406030204" pitchFamily="18" charset="0"/>
                              <a:ea typeface="Cambria Math" panose="02040503050406030204" pitchFamily="18" charset="0"/>
                            </a:rPr>
                          </m:ctrlPr>
                        </m:accPr>
                        <m:e>
                          <m:r>
                            <a:rPr lang="ar-AE" i="1">
                              <a:solidFill>
                                <a:schemeClr val="tx1"/>
                              </a:solidFill>
                              <a:latin typeface="Cambria Math" panose="02040503050406030204" pitchFamily="18" charset="0"/>
                              <a:ea typeface="Cambria Math" panose="02040503050406030204" pitchFamily="18" charset="0"/>
                            </a:rPr>
                            <m:t>𝑘</m:t>
                          </m:r>
                        </m:e>
                      </m:acc>
                    </m:oMath>
                  </m:oMathPara>
                </a14:m>
                <a:endParaRPr lang="ar-AE" sz="2000" dirty="0">
                  <a:solidFill>
                    <a:schemeClr val="tx1"/>
                  </a:solidFill>
                  <a:latin typeface="Cambria Math" panose="02040503050406030204" pitchFamily="18" charset="0"/>
                  <a:ea typeface="Cambria Math" panose="02040503050406030204" pitchFamily="18" charset="0"/>
                </a:endParaRPr>
              </a:p>
            </p:txBody>
          </p:sp>
        </mc:Choice>
        <mc:Fallback xmlns="">
          <p:sp>
            <p:nvSpPr>
              <p:cNvPr id="4" name="Rectangle 3">
                <a:extLst>
                  <a:ext uri="{FF2B5EF4-FFF2-40B4-BE49-F238E27FC236}">
                    <a16:creationId xmlns:a16="http://schemas.microsoft.com/office/drawing/2014/main" id="{6BE6EA79-C61E-4570-8D58-6AB974EB4349}"/>
                  </a:ext>
                </a:extLst>
              </p:cNvPr>
              <p:cNvSpPr>
                <a:spLocks noRot="1" noChangeAspect="1" noMove="1" noResize="1" noEditPoints="1" noAdjustHandles="1" noChangeArrowheads="1" noChangeShapeType="1" noTextEdit="1"/>
              </p:cNvSpPr>
              <p:nvPr/>
            </p:nvSpPr>
            <p:spPr>
              <a:xfrm>
                <a:off x="5027178" y="3286962"/>
                <a:ext cx="1891783" cy="375024"/>
              </a:xfrm>
              <a:prstGeom prst="rect">
                <a:avLst/>
              </a:prstGeom>
              <a:blipFill>
                <a:blip r:embed="rId4"/>
                <a:stretch>
                  <a:fillRect r="-4734"/>
                </a:stretch>
              </a:blipFill>
              <a:ln>
                <a:noFill/>
              </a:ln>
              <a:effectLst>
                <a:outerShdw blurRad="63500" sx="102000" sy="102000" algn="ctr" rotWithShape="0">
                  <a:prstClr val="black">
                    <a:alpha val="7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25D033FA-76C1-4654-8C92-6F714413C9A3}"/>
                  </a:ext>
                </a:extLst>
              </p:cNvPr>
              <p:cNvSpPr/>
              <p:nvPr/>
            </p:nvSpPr>
            <p:spPr>
              <a:xfrm>
                <a:off x="5042418" y="4539877"/>
                <a:ext cx="2007552" cy="375024"/>
              </a:xfrm>
              <a:prstGeom prst="rect">
                <a:avLst/>
              </a:prstGeom>
              <a:solidFill>
                <a:schemeClr val="accent2"/>
              </a:solidFill>
              <a:ln>
                <a:noFill/>
              </a:ln>
              <a:effectLst>
                <a:outerShdw blurRad="63500" sx="102000" sy="102000" algn="ctr" rotWithShape="0">
                  <a:prstClr val="black">
                    <a:alpha val="70000"/>
                  </a:prstClr>
                </a:outerShdw>
              </a:effectLst>
            </p:spPr>
            <p:txBody>
              <a:bodyPr anchor="ctr">
                <a:noAutofit/>
              </a:bodyPr>
              <a:lstStyle/>
              <a:p>
                <a:pPr algn="ct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𝑉</m:t>
                          </m:r>
                        </m:e>
                      </m:acc>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𝑢</m:t>
                      </m:r>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𝑖</m:t>
                          </m:r>
                        </m:e>
                      </m:acc>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𝑣</m:t>
                      </m:r>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𝑗</m:t>
                          </m:r>
                        </m:e>
                      </m:acc>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𝑤</m:t>
                      </m:r>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𝑘</m:t>
                          </m:r>
                        </m:e>
                      </m:acc>
                    </m:oMath>
                  </m:oMathPara>
                </a14:m>
                <a:endParaRPr i="1" dirty="0">
                  <a:latin typeface="Cambria Math" panose="02040503050406030204" pitchFamily="18" charset="0"/>
                  <a:ea typeface="Cambria Math" panose="02040503050406030204" pitchFamily="18" charset="0"/>
                </a:endParaRPr>
              </a:p>
            </p:txBody>
          </p:sp>
        </mc:Choice>
        <mc:Fallback xmlns="">
          <p:sp>
            <p:nvSpPr>
              <p:cNvPr id="5" name="Rectangle 4">
                <a:extLst>
                  <a:ext uri="{FF2B5EF4-FFF2-40B4-BE49-F238E27FC236}">
                    <a16:creationId xmlns:a16="http://schemas.microsoft.com/office/drawing/2014/main" id="{25D033FA-76C1-4654-8C92-6F714413C9A3}"/>
                  </a:ext>
                </a:extLst>
              </p:cNvPr>
              <p:cNvSpPr>
                <a:spLocks noRot="1" noChangeAspect="1" noMove="1" noResize="1" noEditPoints="1" noAdjustHandles="1" noChangeArrowheads="1" noChangeShapeType="1" noTextEdit="1"/>
              </p:cNvSpPr>
              <p:nvPr/>
            </p:nvSpPr>
            <p:spPr>
              <a:xfrm>
                <a:off x="5042418" y="4539877"/>
                <a:ext cx="2007552" cy="375024"/>
              </a:xfrm>
              <a:prstGeom prst="rect">
                <a:avLst/>
              </a:prstGeom>
              <a:blipFill>
                <a:blip r:embed="rId5"/>
                <a:stretch>
                  <a:fillRect r="-4762"/>
                </a:stretch>
              </a:blipFill>
              <a:ln>
                <a:noFill/>
              </a:ln>
              <a:effectLst>
                <a:outerShdw blurRad="63500" sx="102000" sy="102000" algn="ctr" rotWithShape="0">
                  <a:prstClr val="black">
                    <a:alpha val="70000"/>
                  </a:prstClr>
                </a:outerShdw>
              </a:effectLst>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9FD70F21-823F-45C8-884E-B67BFEDBE87B}"/>
                  </a:ext>
                </a:extLst>
              </p:cNvPr>
              <p:cNvSpPr/>
              <p:nvPr/>
            </p:nvSpPr>
            <p:spPr>
              <a:xfrm>
                <a:off x="5042418" y="5605280"/>
                <a:ext cx="1684556" cy="375024"/>
              </a:xfrm>
              <a:prstGeom prst="rect">
                <a:avLst/>
              </a:prstGeom>
              <a:solidFill>
                <a:schemeClr val="accent2"/>
              </a:solidFill>
              <a:ln>
                <a:noFill/>
              </a:ln>
              <a:effectLst>
                <a:outerShdw blurRad="63500" sx="102000" sy="102000" algn="ctr" rotWithShape="0">
                  <a:prstClr val="black">
                    <a:alpha val="40000"/>
                  </a:prstClr>
                </a:outerShdw>
              </a:effectLst>
            </p:spPr>
            <p:txBody>
              <a:bodyPr anchor="ctr">
                <a:noAutofit/>
              </a:bodyPr>
              <a:lstStyle/>
              <a:p>
                <a:pPr algn="ct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𝑝</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𝑝</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𝑦</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𝑧</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r>
                        <a:rPr lang="en-US" i="1">
                          <a:latin typeface="Cambria Math" panose="02040503050406030204" pitchFamily="18" charset="0"/>
                          <a:ea typeface="Cambria Math" panose="02040503050406030204" pitchFamily="18" charset="0"/>
                        </a:rPr>
                        <m:t>)</m:t>
                      </m:r>
                    </m:oMath>
                  </m:oMathPara>
                </a14:m>
                <a:endParaRPr i="1" dirty="0">
                  <a:latin typeface="Cambria Math" panose="02040503050406030204" pitchFamily="18" charset="0"/>
                  <a:ea typeface="Cambria Math" panose="02040503050406030204" pitchFamily="18" charset="0"/>
                </a:endParaRPr>
              </a:p>
            </p:txBody>
          </p:sp>
        </mc:Choice>
        <mc:Fallback xmlns="">
          <p:sp>
            <p:nvSpPr>
              <p:cNvPr id="6" name="Rectangle 5">
                <a:extLst>
                  <a:ext uri="{FF2B5EF4-FFF2-40B4-BE49-F238E27FC236}">
                    <a16:creationId xmlns:a16="http://schemas.microsoft.com/office/drawing/2014/main" id="{9FD70F21-823F-45C8-884E-B67BFEDBE87B}"/>
                  </a:ext>
                </a:extLst>
              </p:cNvPr>
              <p:cNvSpPr>
                <a:spLocks noRot="1" noChangeAspect="1" noMove="1" noResize="1" noEditPoints="1" noAdjustHandles="1" noChangeArrowheads="1" noChangeShapeType="1" noTextEdit="1"/>
              </p:cNvSpPr>
              <p:nvPr/>
            </p:nvSpPr>
            <p:spPr>
              <a:xfrm>
                <a:off x="5042418" y="5605280"/>
                <a:ext cx="1684556" cy="375024"/>
              </a:xfrm>
              <a:prstGeom prst="rect">
                <a:avLst/>
              </a:prstGeom>
              <a:blipFill>
                <a:blip r:embed="rId6"/>
                <a:stretch>
                  <a:fillRect/>
                </a:stretch>
              </a:blipFill>
              <a:ln>
                <a:noFill/>
              </a:ln>
              <a:effectLst>
                <a:outerShdw blurRad="63500" sx="102000" sy="102000" algn="ctr" rotWithShape="0">
                  <a:prstClr val="black">
                    <a:alpha val="40000"/>
                  </a:prstClr>
                </a:outerShdw>
              </a:effectLst>
            </p:spPr>
            <p:txBody>
              <a:bodyPr/>
              <a:lstStyle/>
              <a:p>
                <a:r>
                  <a:rPr lang="en-IN">
                    <a:noFill/>
                  </a:rPr>
                  <a:t> </a:t>
                </a:r>
              </a:p>
            </p:txBody>
          </p:sp>
        </mc:Fallback>
      </mc:AlternateContent>
    </p:spTree>
    <p:extLst>
      <p:ext uri="{BB962C8B-B14F-4D97-AF65-F5344CB8AC3E}">
        <p14:creationId xmlns:p14="http://schemas.microsoft.com/office/powerpoint/2010/main" val="327063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8ADA6F5-85C5-41FC-8998-D98E0B25A2E6}"/>
              </a:ext>
            </a:extLst>
          </p:cNvPr>
          <p:cNvGrpSpPr/>
          <p:nvPr/>
        </p:nvGrpSpPr>
        <p:grpSpPr>
          <a:xfrm>
            <a:off x="6096000" y="1368569"/>
            <a:ext cx="4703127" cy="3981029"/>
            <a:chOff x="3895060" y="2184875"/>
            <a:chExt cx="4703127" cy="3981029"/>
          </a:xfrm>
        </p:grpSpPr>
        <p:cxnSp>
          <p:nvCxnSpPr>
            <p:cNvPr id="5" name="Straight Arrow Connector 4">
              <a:extLst>
                <a:ext uri="{FF2B5EF4-FFF2-40B4-BE49-F238E27FC236}">
                  <a16:creationId xmlns:a16="http://schemas.microsoft.com/office/drawing/2014/main" id="{5623C762-E803-461E-81FA-07FC39115D13}"/>
                </a:ext>
              </a:extLst>
            </p:cNvPr>
            <p:cNvCxnSpPr/>
            <p:nvPr/>
          </p:nvCxnSpPr>
          <p:spPr>
            <a:xfrm flipV="1">
              <a:off x="5631273" y="2687099"/>
              <a:ext cx="0" cy="224145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327B34EB-8AAD-4490-BDA0-0A9CC2F009DF}"/>
                </a:ext>
              </a:extLst>
            </p:cNvPr>
            <p:cNvCxnSpPr/>
            <p:nvPr/>
          </p:nvCxnSpPr>
          <p:spPr>
            <a:xfrm>
              <a:off x="5631274" y="4928550"/>
              <a:ext cx="245715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4064E2F3-BC84-4126-8AD5-774F8B9C62B5}"/>
                </a:ext>
              </a:extLst>
            </p:cNvPr>
            <p:cNvCxnSpPr>
              <a:cxnSpLocks/>
            </p:cNvCxnSpPr>
            <p:nvPr/>
          </p:nvCxnSpPr>
          <p:spPr>
            <a:xfrm flipH="1">
              <a:off x="4346424" y="4928551"/>
              <a:ext cx="1284851" cy="96598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AEDE135D-17FB-46C5-965C-9ACC4780EE70}"/>
                </a:ext>
              </a:extLst>
            </p:cNvPr>
            <p:cNvSpPr/>
            <p:nvPr/>
          </p:nvSpPr>
          <p:spPr>
            <a:xfrm>
              <a:off x="5597275" y="4891037"/>
              <a:ext cx="67995" cy="75027"/>
            </a:xfrm>
            <a:prstGeom prst="ellipse">
              <a:avLst/>
            </a:prstGeom>
            <a:solidFill>
              <a:srgbClr val="1995AD"/>
            </a:solidFill>
            <a:ln>
              <a:solidFill>
                <a:srgbClr val="19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BEEF8614-C413-4F14-916D-966C852C0973}"/>
                    </a:ext>
                  </a:extLst>
                </p:cNvPr>
                <p:cNvSpPr/>
                <p:nvPr/>
              </p:nvSpPr>
              <p:spPr>
                <a:xfrm>
                  <a:off x="8088432" y="4693515"/>
                  <a:ext cx="509755"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𝑥</m:t>
                        </m:r>
                        <m:r>
                          <a:rPr lang="en-US" sz="2400" i="1">
                            <a:latin typeface="Cambria Math" panose="02040503050406030204" pitchFamily="18" charset="0"/>
                          </a:rPr>
                          <m:t> </m:t>
                        </m:r>
                      </m:oMath>
                    </m:oMathPara>
                  </a14:m>
                  <a:endParaRPr lang="en-US" sz="2400" dirty="0"/>
                </a:p>
              </p:txBody>
            </p:sp>
          </mc:Choice>
          <mc:Fallback xmlns="">
            <p:sp>
              <p:nvSpPr>
                <p:cNvPr id="25" name="Rectangle 24">
                  <a:extLst>
                    <a:ext uri="{FF2B5EF4-FFF2-40B4-BE49-F238E27FC236}">
                      <a16:creationId xmlns:a16="http://schemas.microsoft.com/office/drawing/2014/main" id="{BEEF8614-C413-4F14-916D-966C852C0973}"/>
                    </a:ext>
                  </a:extLst>
                </p:cNvPr>
                <p:cNvSpPr>
                  <a:spLocks noRot="1" noChangeAspect="1" noMove="1" noResize="1" noEditPoints="1" noAdjustHandles="1" noChangeArrowheads="1" noChangeShapeType="1" noTextEdit="1"/>
                </p:cNvSpPr>
                <p:nvPr/>
              </p:nvSpPr>
              <p:spPr>
                <a:xfrm>
                  <a:off x="8088432" y="4693515"/>
                  <a:ext cx="509755" cy="46166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EE46D791-63A3-40E9-9E59-3420F9FB16CC}"/>
                    </a:ext>
                  </a:extLst>
                </p:cNvPr>
                <p:cNvSpPr/>
                <p:nvPr/>
              </p:nvSpPr>
              <p:spPr>
                <a:xfrm>
                  <a:off x="5404327" y="2184875"/>
                  <a:ext cx="513730"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𝑦</m:t>
                        </m:r>
                        <m:r>
                          <a:rPr lang="en-US" sz="2400" i="1">
                            <a:latin typeface="Cambria Math" panose="02040503050406030204" pitchFamily="18" charset="0"/>
                          </a:rPr>
                          <m:t> </m:t>
                        </m:r>
                      </m:oMath>
                    </m:oMathPara>
                  </a14:m>
                  <a:endParaRPr lang="en-US" sz="2400" dirty="0"/>
                </a:p>
              </p:txBody>
            </p:sp>
          </mc:Choice>
          <mc:Fallback xmlns="">
            <p:sp>
              <p:nvSpPr>
                <p:cNvPr id="26" name="Rectangle 25">
                  <a:extLst>
                    <a:ext uri="{FF2B5EF4-FFF2-40B4-BE49-F238E27FC236}">
                      <a16:creationId xmlns:a16="http://schemas.microsoft.com/office/drawing/2014/main" id="{EE46D791-63A3-40E9-9E59-3420F9FB16CC}"/>
                    </a:ext>
                  </a:extLst>
                </p:cNvPr>
                <p:cNvSpPr>
                  <a:spLocks noRot="1" noChangeAspect="1" noMove="1" noResize="1" noEditPoints="1" noAdjustHandles="1" noChangeArrowheads="1" noChangeShapeType="1" noTextEdit="1"/>
                </p:cNvSpPr>
                <p:nvPr/>
              </p:nvSpPr>
              <p:spPr>
                <a:xfrm>
                  <a:off x="5404327" y="2184875"/>
                  <a:ext cx="513730" cy="461665"/>
                </a:xfrm>
                <a:prstGeom prst="rect">
                  <a:avLst/>
                </a:prstGeom>
                <a:blipFill>
                  <a:blip r:embed="rId4"/>
                  <a:stretch>
                    <a:fillRect b="-118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524CD4C4-CEB2-4F41-BEB8-C020F109BC0F}"/>
                    </a:ext>
                  </a:extLst>
                </p:cNvPr>
                <p:cNvSpPr/>
                <p:nvPr/>
              </p:nvSpPr>
              <p:spPr>
                <a:xfrm>
                  <a:off x="3895060" y="5704239"/>
                  <a:ext cx="491288"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𝑧</m:t>
                        </m:r>
                        <m:r>
                          <a:rPr lang="en-US" sz="2400" i="1">
                            <a:latin typeface="Cambria Math" panose="02040503050406030204" pitchFamily="18" charset="0"/>
                          </a:rPr>
                          <m:t> </m:t>
                        </m:r>
                      </m:oMath>
                    </m:oMathPara>
                  </a14:m>
                  <a:endParaRPr lang="en-US" sz="2400" dirty="0"/>
                </a:p>
              </p:txBody>
            </p:sp>
          </mc:Choice>
          <mc:Fallback xmlns="">
            <p:sp>
              <p:nvSpPr>
                <p:cNvPr id="27" name="Rectangle 26">
                  <a:extLst>
                    <a:ext uri="{FF2B5EF4-FFF2-40B4-BE49-F238E27FC236}">
                      <a16:creationId xmlns:a16="http://schemas.microsoft.com/office/drawing/2014/main" id="{524CD4C4-CEB2-4F41-BEB8-C020F109BC0F}"/>
                    </a:ext>
                  </a:extLst>
                </p:cNvPr>
                <p:cNvSpPr>
                  <a:spLocks noRot="1" noChangeAspect="1" noMove="1" noResize="1" noEditPoints="1" noAdjustHandles="1" noChangeArrowheads="1" noChangeShapeType="1" noTextEdit="1"/>
                </p:cNvSpPr>
                <p:nvPr/>
              </p:nvSpPr>
              <p:spPr>
                <a:xfrm>
                  <a:off x="3895060" y="5704239"/>
                  <a:ext cx="491288" cy="461665"/>
                </a:xfrm>
                <a:prstGeom prst="rect">
                  <a:avLst/>
                </a:prstGeom>
                <a:blipFill>
                  <a:blip r:embed="rId5"/>
                  <a:stretch>
                    <a:fillRect/>
                  </a:stretch>
                </a:blipFill>
              </p:spPr>
              <p:txBody>
                <a:bodyPr/>
                <a:lstStyle/>
                <a:p>
                  <a:r>
                    <a:rPr lang="en-US">
                      <a:noFill/>
                    </a:rPr>
                    <a:t> </a:t>
                  </a:r>
                </a:p>
              </p:txBody>
            </p:sp>
          </mc:Fallback>
        </mc:AlternateContent>
      </p:grpSp>
      <p:sp>
        <p:nvSpPr>
          <p:cNvPr id="14" name="Slide Number Placeholder 13">
            <a:extLst>
              <a:ext uri="{FF2B5EF4-FFF2-40B4-BE49-F238E27FC236}">
                <a16:creationId xmlns:a16="http://schemas.microsoft.com/office/drawing/2014/main" id="{5CE91F9E-415A-4C29-83FC-8E289A843286}"/>
              </a:ext>
            </a:extLst>
          </p:cNvPr>
          <p:cNvSpPr>
            <a:spLocks noGrp="1"/>
          </p:cNvSpPr>
          <p:nvPr>
            <p:ph type="sldNum" sz="quarter" idx="11"/>
          </p:nvPr>
        </p:nvSpPr>
        <p:spPr/>
        <p:txBody>
          <a:bodyPr/>
          <a:lstStyle/>
          <a:p>
            <a:fld id="{F0D23093-2AB0-F74C-B865-1A12A15B650E}" type="slidenum">
              <a:rPr lang="en-US" smtClean="0"/>
              <a:pPr/>
              <a:t>4</a:t>
            </a:fld>
            <a:endParaRPr lang="en-US" dirty="0"/>
          </a:p>
        </p:txBody>
      </p:sp>
      <p:sp>
        <p:nvSpPr>
          <p:cNvPr id="2" name="Title 1">
            <a:extLst>
              <a:ext uri="{FF2B5EF4-FFF2-40B4-BE49-F238E27FC236}">
                <a16:creationId xmlns:a16="http://schemas.microsoft.com/office/drawing/2014/main" id="{F8232872-623B-40C1-941C-42457C2F3DBB}"/>
              </a:ext>
            </a:extLst>
          </p:cNvPr>
          <p:cNvSpPr>
            <a:spLocks noGrp="1"/>
          </p:cNvSpPr>
          <p:nvPr>
            <p:ph type="title"/>
          </p:nvPr>
        </p:nvSpPr>
        <p:spPr/>
        <p:txBody>
          <a:bodyPr/>
          <a:lstStyle/>
          <a:p>
            <a:r>
              <a:rPr lang="en-US" dirty="0"/>
              <a:t>Cartesian Coordinate System</a:t>
            </a:r>
          </a:p>
        </p:txBody>
      </p:sp>
      <p:sp>
        <p:nvSpPr>
          <p:cNvPr id="12" name="Oval 11">
            <a:extLst>
              <a:ext uri="{FF2B5EF4-FFF2-40B4-BE49-F238E27FC236}">
                <a16:creationId xmlns:a16="http://schemas.microsoft.com/office/drawing/2014/main" id="{BE42A4D6-3027-4461-984D-93C4A910B785}"/>
              </a:ext>
            </a:extLst>
          </p:cNvPr>
          <p:cNvSpPr/>
          <p:nvPr/>
        </p:nvSpPr>
        <p:spPr>
          <a:xfrm>
            <a:off x="8810847" y="3073580"/>
            <a:ext cx="67995" cy="75027"/>
          </a:xfrm>
          <a:prstGeom prst="ellipse">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00D1F69F-3EAA-4018-B38C-F5A07DA6A975}"/>
                  </a:ext>
                </a:extLst>
              </p:cNvPr>
              <p:cNvSpPr/>
              <p:nvPr/>
            </p:nvSpPr>
            <p:spPr>
              <a:xfrm>
                <a:off x="8353647" y="2675480"/>
                <a:ext cx="1020471" cy="37965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ctrlPr>
                            <a:rPr lang="en-US" sz="1867" i="1" smtClean="0">
                              <a:solidFill>
                                <a:schemeClr val="tx1">
                                  <a:lumMod val="75000"/>
                                  <a:lumOff val="25000"/>
                                </a:schemeClr>
                              </a:solidFill>
                              <a:latin typeface="Cambria Math" panose="02040503050406030204" pitchFamily="18" charset="0"/>
                            </a:rPr>
                          </m:ctrlPr>
                        </m:dPr>
                        <m:e>
                          <m:r>
                            <a:rPr lang="en-US" sz="1867" i="1">
                              <a:solidFill>
                                <a:schemeClr val="tx1">
                                  <a:lumMod val="75000"/>
                                  <a:lumOff val="25000"/>
                                </a:schemeClr>
                              </a:solidFill>
                              <a:latin typeface="Cambria Math" panose="02040503050406030204" pitchFamily="18" charset="0"/>
                            </a:rPr>
                            <m:t>𝑥</m:t>
                          </m:r>
                          <m:r>
                            <a:rPr lang="en-US" sz="1867" i="1">
                              <a:solidFill>
                                <a:schemeClr val="tx1">
                                  <a:lumMod val="75000"/>
                                  <a:lumOff val="25000"/>
                                </a:schemeClr>
                              </a:solidFill>
                              <a:latin typeface="Cambria Math" panose="02040503050406030204" pitchFamily="18" charset="0"/>
                            </a:rPr>
                            <m:t>,</m:t>
                          </m:r>
                          <m:r>
                            <a:rPr lang="en-US" sz="1867" i="1">
                              <a:solidFill>
                                <a:schemeClr val="tx1">
                                  <a:lumMod val="75000"/>
                                  <a:lumOff val="25000"/>
                                </a:schemeClr>
                              </a:solidFill>
                              <a:latin typeface="Cambria Math" panose="02040503050406030204" pitchFamily="18" charset="0"/>
                            </a:rPr>
                            <m:t>𝑦</m:t>
                          </m:r>
                          <m:r>
                            <a:rPr lang="en-US" sz="1867" i="1">
                              <a:solidFill>
                                <a:schemeClr val="tx1">
                                  <a:lumMod val="75000"/>
                                  <a:lumOff val="25000"/>
                                </a:schemeClr>
                              </a:solidFill>
                              <a:latin typeface="Cambria Math" panose="02040503050406030204" pitchFamily="18" charset="0"/>
                            </a:rPr>
                            <m:t>,</m:t>
                          </m:r>
                          <m:r>
                            <a:rPr lang="en-US" sz="1867" i="1">
                              <a:solidFill>
                                <a:schemeClr val="tx1">
                                  <a:lumMod val="75000"/>
                                  <a:lumOff val="25000"/>
                                </a:schemeClr>
                              </a:solidFill>
                              <a:latin typeface="Cambria Math" panose="02040503050406030204" pitchFamily="18" charset="0"/>
                            </a:rPr>
                            <m:t>𝑧</m:t>
                          </m:r>
                        </m:e>
                      </m:d>
                    </m:oMath>
                  </m:oMathPara>
                </a14:m>
                <a:endParaRPr lang="en-US" sz="1867" dirty="0">
                  <a:solidFill>
                    <a:schemeClr val="tx1"/>
                  </a:solidFill>
                </a:endParaRPr>
              </a:p>
            </p:txBody>
          </p:sp>
        </mc:Choice>
        <mc:Fallback xmlns="">
          <p:sp>
            <p:nvSpPr>
              <p:cNvPr id="13" name="Rectangle 12">
                <a:extLst>
                  <a:ext uri="{FF2B5EF4-FFF2-40B4-BE49-F238E27FC236}">
                    <a16:creationId xmlns:a16="http://schemas.microsoft.com/office/drawing/2014/main" id="{00D1F69F-3EAA-4018-B38C-F5A07DA6A975}"/>
                  </a:ext>
                </a:extLst>
              </p:cNvPr>
              <p:cNvSpPr>
                <a:spLocks noRot="1" noChangeAspect="1" noMove="1" noResize="1" noEditPoints="1" noAdjustHandles="1" noChangeArrowheads="1" noChangeShapeType="1" noTextEdit="1"/>
              </p:cNvSpPr>
              <p:nvPr/>
            </p:nvSpPr>
            <p:spPr>
              <a:xfrm>
                <a:off x="8353647" y="2675480"/>
                <a:ext cx="1020471" cy="379656"/>
              </a:xfrm>
              <a:prstGeom prst="rect">
                <a:avLst/>
              </a:prstGeom>
              <a:blipFill>
                <a:blip r:embed="rId6"/>
                <a:stretch>
                  <a:fillRect b="-6452"/>
                </a:stretch>
              </a:blipFill>
            </p:spPr>
            <p:txBody>
              <a:bodyPr/>
              <a:lstStyle/>
              <a:p>
                <a:r>
                  <a:rPr lang="en-IN">
                    <a:noFill/>
                  </a:rPr>
                  <a:t> </a:t>
                </a:r>
              </a:p>
            </p:txBody>
          </p:sp>
        </mc:Fallback>
      </mc:AlternateContent>
      <p:grpSp>
        <p:nvGrpSpPr>
          <p:cNvPr id="8" name="Group 7">
            <a:extLst>
              <a:ext uri="{FF2B5EF4-FFF2-40B4-BE49-F238E27FC236}">
                <a16:creationId xmlns:a16="http://schemas.microsoft.com/office/drawing/2014/main" id="{3F7EC38A-B300-47E9-90EF-DB866E8C33C1}"/>
              </a:ext>
            </a:extLst>
          </p:cNvPr>
          <p:cNvGrpSpPr/>
          <p:nvPr/>
        </p:nvGrpSpPr>
        <p:grpSpPr>
          <a:xfrm>
            <a:off x="7101899" y="3169013"/>
            <a:ext cx="1532033" cy="1350825"/>
            <a:chOff x="4900959" y="3985319"/>
            <a:chExt cx="1532033" cy="1350825"/>
          </a:xfrm>
        </p:grpSpPr>
        <p:cxnSp>
          <p:nvCxnSpPr>
            <p:cNvPr id="15" name="Straight Arrow Connector 14">
              <a:extLst>
                <a:ext uri="{FF2B5EF4-FFF2-40B4-BE49-F238E27FC236}">
                  <a16:creationId xmlns:a16="http://schemas.microsoft.com/office/drawing/2014/main" id="{463A60DC-04E3-473D-B051-D65AD9BD084D}"/>
                </a:ext>
              </a:extLst>
            </p:cNvPr>
            <p:cNvCxnSpPr/>
            <p:nvPr/>
          </p:nvCxnSpPr>
          <p:spPr>
            <a:xfrm>
              <a:off x="5680564" y="4935621"/>
              <a:ext cx="600611"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FA94921-BA1D-4910-A19C-0DF048D04E84}"/>
                </a:ext>
              </a:extLst>
            </p:cNvPr>
            <p:cNvCxnSpPr>
              <a:cxnSpLocks/>
            </p:cNvCxnSpPr>
            <p:nvPr/>
          </p:nvCxnSpPr>
          <p:spPr>
            <a:xfrm flipV="1">
              <a:off x="5631388" y="4376587"/>
              <a:ext cx="0" cy="50116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E067E2ED-D6BE-4060-A304-A601325FC1DD}"/>
                </a:ext>
              </a:extLst>
            </p:cNvPr>
            <p:cNvCxnSpPr>
              <a:cxnSpLocks/>
            </p:cNvCxnSpPr>
            <p:nvPr/>
          </p:nvCxnSpPr>
          <p:spPr>
            <a:xfrm flipH="1">
              <a:off x="5238767" y="4965761"/>
              <a:ext cx="352888" cy="267284"/>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2F985B86-916D-43C9-A94C-3EA292245003}"/>
                    </a:ext>
                  </a:extLst>
                </p:cNvPr>
                <p:cNvSpPr/>
                <p:nvPr/>
              </p:nvSpPr>
              <p:spPr>
                <a:xfrm>
                  <a:off x="6080138" y="4458479"/>
                  <a:ext cx="352854" cy="461665"/>
                </a:xfrm>
                <a:prstGeom prst="rect">
                  <a:avLst/>
                </a:prstGeom>
              </p:spPr>
              <p:txBody>
                <a:bodyPr wrap="none">
                  <a:spAutoFit/>
                </a:bodyPr>
                <a:lstStyle/>
                <a:p>
                  <a14:m>
                    <m:oMath xmlns:m="http://schemas.openxmlformats.org/officeDocument/2006/math">
                      <m:acc>
                        <m:accPr>
                          <m:chr m:val="̂"/>
                          <m:ctrlPr>
                            <a:rPr lang="en-US" sz="2400" i="1" smtClean="0">
                              <a:solidFill>
                                <a:schemeClr val="accent5"/>
                              </a:solidFill>
                              <a:latin typeface="Cambria Math" panose="02040503050406030204" pitchFamily="18" charset="0"/>
                            </a:rPr>
                          </m:ctrlPr>
                        </m:accPr>
                        <m:e>
                          <m:r>
                            <a:rPr lang="en-US" sz="2400" i="1">
                              <a:solidFill>
                                <a:schemeClr val="accent5"/>
                              </a:solidFill>
                              <a:latin typeface="Cambria Math" panose="02040503050406030204" pitchFamily="18" charset="0"/>
                            </a:rPr>
                            <m:t>𝑖</m:t>
                          </m:r>
                        </m:e>
                      </m:acc>
                    </m:oMath>
                  </a14:m>
                  <a:r>
                    <a:rPr lang="en-US" sz="2400" dirty="0">
                      <a:solidFill>
                        <a:schemeClr val="accent5"/>
                      </a:solidFill>
                    </a:rPr>
                    <a:t> </a:t>
                  </a:r>
                  <a:endParaRPr lang="en-US" sz="2400" dirty="0"/>
                </a:p>
              </p:txBody>
            </p:sp>
          </mc:Choice>
          <mc:Fallback xmlns="">
            <p:sp>
              <p:nvSpPr>
                <p:cNvPr id="22" name="Rectangle 21">
                  <a:extLst>
                    <a:ext uri="{FF2B5EF4-FFF2-40B4-BE49-F238E27FC236}">
                      <a16:creationId xmlns:a16="http://schemas.microsoft.com/office/drawing/2014/main" id="{2F985B86-916D-43C9-A94C-3EA292245003}"/>
                    </a:ext>
                  </a:extLst>
                </p:cNvPr>
                <p:cNvSpPr>
                  <a:spLocks noRot="1" noChangeAspect="1" noMove="1" noResize="1" noEditPoints="1" noAdjustHandles="1" noChangeArrowheads="1" noChangeShapeType="1" noTextEdit="1"/>
                </p:cNvSpPr>
                <p:nvPr/>
              </p:nvSpPr>
              <p:spPr>
                <a:xfrm>
                  <a:off x="6080138" y="4458479"/>
                  <a:ext cx="352854" cy="461665"/>
                </a:xfrm>
                <a:prstGeom prst="rect">
                  <a:avLst/>
                </a:prstGeom>
                <a:blipFill>
                  <a:blip r:embed="rId7"/>
                  <a:stretch>
                    <a:fillRect t="-3947" r="-344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22">
                  <a:extLst>
                    <a:ext uri="{FF2B5EF4-FFF2-40B4-BE49-F238E27FC236}">
                      <a16:creationId xmlns:a16="http://schemas.microsoft.com/office/drawing/2014/main" id="{03A94735-2920-4C90-AF4F-D6D6F57B4452}"/>
                    </a:ext>
                  </a:extLst>
                </p:cNvPr>
                <p:cNvSpPr/>
                <p:nvPr/>
              </p:nvSpPr>
              <p:spPr>
                <a:xfrm>
                  <a:off x="5280417" y="3985319"/>
                  <a:ext cx="367215"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sz="2400" i="1" smtClean="0">
                                <a:solidFill>
                                  <a:schemeClr val="accent5"/>
                                </a:solidFill>
                                <a:latin typeface="Cambria Math" panose="02040503050406030204" pitchFamily="18" charset="0"/>
                              </a:rPr>
                            </m:ctrlPr>
                          </m:accPr>
                          <m:e>
                            <m:r>
                              <a:rPr lang="en-US" sz="2400" i="1">
                                <a:solidFill>
                                  <a:schemeClr val="accent5"/>
                                </a:solidFill>
                                <a:latin typeface="Cambria Math" panose="02040503050406030204" pitchFamily="18" charset="0"/>
                                <a:ea typeface="Cambria Math" panose="02040503050406030204" pitchFamily="18" charset="0"/>
                              </a:rPr>
                              <m:t>𝑗</m:t>
                            </m:r>
                          </m:e>
                        </m:acc>
                      </m:oMath>
                    </m:oMathPara>
                  </a14:m>
                  <a:endParaRPr lang="en-US" sz="2400" dirty="0">
                    <a:solidFill>
                      <a:schemeClr val="accent5"/>
                    </a:solidFill>
                  </a:endParaRPr>
                </a:p>
              </p:txBody>
            </p:sp>
          </mc:Choice>
          <mc:Fallback xmlns="">
            <p:sp>
              <p:nvSpPr>
                <p:cNvPr id="23" name="Rectangle 22">
                  <a:extLst>
                    <a:ext uri="{FF2B5EF4-FFF2-40B4-BE49-F238E27FC236}">
                      <a16:creationId xmlns:a16="http://schemas.microsoft.com/office/drawing/2014/main" id="{03A94735-2920-4C90-AF4F-D6D6F57B4452}"/>
                    </a:ext>
                  </a:extLst>
                </p:cNvPr>
                <p:cNvSpPr>
                  <a:spLocks noRot="1" noChangeAspect="1" noMove="1" noResize="1" noEditPoints="1" noAdjustHandles="1" noChangeArrowheads="1" noChangeShapeType="1" noTextEdit="1"/>
                </p:cNvSpPr>
                <p:nvPr/>
              </p:nvSpPr>
              <p:spPr>
                <a:xfrm>
                  <a:off x="5280417" y="3985319"/>
                  <a:ext cx="367215" cy="461665"/>
                </a:xfrm>
                <a:prstGeom prst="rect">
                  <a:avLst/>
                </a:prstGeom>
                <a:blipFill>
                  <a:blip r:embed="rId8"/>
                  <a:stretch>
                    <a:fillRect t="-3947" r="-45000" b="-10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97A9D3A1-F226-47A2-BC36-A101C05CE3F7}"/>
                    </a:ext>
                  </a:extLst>
                </p:cNvPr>
                <p:cNvSpPr/>
                <p:nvPr/>
              </p:nvSpPr>
              <p:spPr>
                <a:xfrm>
                  <a:off x="4900959" y="4854794"/>
                  <a:ext cx="448584" cy="481350"/>
                </a:xfrm>
                <a:prstGeom prst="rect">
                  <a:avLst/>
                </a:prstGeom>
              </p:spPr>
              <p:txBody>
                <a:bodyPr wrap="none">
                  <a:spAutoFit/>
                </a:bodyPr>
                <a:lstStyle/>
                <a:p>
                  <a14:m>
                    <m:oMath xmlns:m="http://schemas.openxmlformats.org/officeDocument/2006/math">
                      <m:acc>
                        <m:accPr>
                          <m:chr m:val="̂"/>
                          <m:ctrlPr>
                            <a:rPr lang="en-US" sz="2400" i="1" smtClean="0">
                              <a:solidFill>
                                <a:schemeClr val="accent5"/>
                              </a:solidFill>
                              <a:latin typeface="Cambria Math" panose="02040503050406030204" pitchFamily="18" charset="0"/>
                            </a:rPr>
                          </m:ctrlPr>
                        </m:accPr>
                        <m:e>
                          <m:r>
                            <a:rPr lang="en-US" sz="2400" i="1">
                              <a:solidFill>
                                <a:schemeClr val="accent5"/>
                              </a:solidFill>
                              <a:latin typeface="Cambria Math" panose="02040503050406030204" pitchFamily="18" charset="0"/>
                            </a:rPr>
                            <m:t>𝑘</m:t>
                          </m:r>
                        </m:e>
                      </m:acc>
                    </m:oMath>
                  </a14:m>
                  <a:r>
                    <a:rPr lang="en-US" sz="2400" dirty="0">
                      <a:solidFill>
                        <a:schemeClr val="accent5"/>
                      </a:solidFill>
                    </a:rPr>
                    <a:t> </a:t>
                  </a:r>
                </a:p>
              </p:txBody>
            </p:sp>
          </mc:Choice>
          <mc:Fallback xmlns="">
            <p:sp>
              <p:nvSpPr>
                <p:cNvPr id="24" name="Rectangle 23">
                  <a:extLst>
                    <a:ext uri="{FF2B5EF4-FFF2-40B4-BE49-F238E27FC236}">
                      <a16:creationId xmlns:a16="http://schemas.microsoft.com/office/drawing/2014/main" id="{97A9D3A1-F226-47A2-BC36-A101C05CE3F7}"/>
                    </a:ext>
                  </a:extLst>
                </p:cNvPr>
                <p:cNvSpPr>
                  <a:spLocks noRot="1" noChangeAspect="1" noMove="1" noResize="1" noEditPoints="1" noAdjustHandles="1" noChangeArrowheads="1" noChangeShapeType="1" noTextEdit="1"/>
                </p:cNvSpPr>
                <p:nvPr/>
              </p:nvSpPr>
              <p:spPr>
                <a:xfrm>
                  <a:off x="4900959" y="4854794"/>
                  <a:ext cx="448584" cy="481350"/>
                </a:xfrm>
                <a:prstGeom prst="rect">
                  <a:avLst/>
                </a:prstGeom>
                <a:blipFill>
                  <a:blip r:embed="rId9"/>
                  <a:stretch>
                    <a:fillRect/>
                  </a:stretch>
                </a:blipFill>
              </p:spPr>
              <p:txBody>
                <a:bodyPr/>
                <a:lstStyle/>
                <a:p>
                  <a:r>
                    <a:rPr lang="en-US">
                      <a:noFill/>
                    </a:rPr>
                    <a:t> </a:t>
                  </a:r>
                </a:p>
              </p:txBody>
            </p:sp>
          </mc:Fallback>
        </mc:AlternateContent>
      </p:grpSp>
      <p:grpSp>
        <p:nvGrpSpPr>
          <p:cNvPr id="10" name="Group 9">
            <a:extLst>
              <a:ext uri="{FF2B5EF4-FFF2-40B4-BE49-F238E27FC236}">
                <a16:creationId xmlns:a16="http://schemas.microsoft.com/office/drawing/2014/main" id="{92BBE38A-7541-43F5-8469-7C23CB7EA987}"/>
              </a:ext>
            </a:extLst>
          </p:cNvPr>
          <p:cNvGrpSpPr/>
          <p:nvPr/>
        </p:nvGrpSpPr>
        <p:grpSpPr>
          <a:xfrm>
            <a:off x="7856252" y="3137620"/>
            <a:ext cx="2651096" cy="948098"/>
            <a:chOff x="5751005" y="3137620"/>
            <a:chExt cx="2651096" cy="948098"/>
          </a:xfrm>
        </p:grpSpPr>
        <p:cxnSp>
          <p:nvCxnSpPr>
            <p:cNvPr id="29" name="Straight Arrow Connector 28">
              <a:extLst>
                <a:ext uri="{FF2B5EF4-FFF2-40B4-BE49-F238E27FC236}">
                  <a16:creationId xmlns:a16="http://schemas.microsoft.com/office/drawing/2014/main" id="{E33B5AC2-A4A2-4366-9FF4-750060ED6BA1}"/>
                </a:ext>
              </a:extLst>
            </p:cNvPr>
            <p:cNvCxnSpPr>
              <a:stCxn id="11" idx="7"/>
              <a:endCxn id="12" idx="3"/>
            </p:cNvCxnSpPr>
            <p:nvPr/>
          </p:nvCxnSpPr>
          <p:spPr>
            <a:xfrm flipV="1">
              <a:off x="5751005" y="3137620"/>
              <a:ext cx="964553" cy="948098"/>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B3AFE5FE-D129-435A-A753-2B05A783D94D}"/>
                    </a:ext>
                  </a:extLst>
                </p:cNvPr>
                <p:cNvSpPr/>
                <p:nvPr/>
              </p:nvSpPr>
              <p:spPr>
                <a:xfrm>
                  <a:off x="6452593" y="3473889"/>
                  <a:ext cx="1949508" cy="39498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sz="1867" i="1" smtClean="0">
                                <a:solidFill>
                                  <a:schemeClr val="accent5"/>
                                </a:solidFill>
                                <a:latin typeface="Cambria Math" panose="02040503050406030204" pitchFamily="18" charset="0"/>
                              </a:rPr>
                            </m:ctrlPr>
                          </m:accPr>
                          <m:e>
                            <m:r>
                              <a:rPr lang="en-US" sz="1867" i="1">
                                <a:solidFill>
                                  <a:schemeClr val="accent5"/>
                                </a:solidFill>
                                <a:latin typeface="Cambria Math" panose="02040503050406030204" pitchFamily="18" charset="0"/>
                              </a:rPr>
                              <m:t>𝑟</m:t>
                            </m:r>
                          </m:e>
                        </m:acc>
                        <m:r>
                          <a:rPr lang="en-US" sz="1867" i="1">
                            <a:solidFill>
                              <a:schemeClr val="accent5"/>
                            </a:solidFill>
                            <a:latin typeface="Cambria Math" panose="02040503050406030204" pitchFamily="18" charset="0"/>
                          </a:rPr>
                          <m:t>=</m:t>
                        </m:r>
                        <m:r>
                          <a:rPr lang="en-US" sz="1867" i="1">
                            <a:solidFill>
                              <a:schemeClr val="accent5"/>
                            </a:solidFill>
                            <a:latin typeface="Cambria Math" panose="02040503050406030204" pitchFamily="18" charset="0"/>
                          </a:rPr>
                          <m:t>𝑥</m:t>
                        </m:r>
                        <m:acc>
                          <m:accPr>
                            <m:chr m:val="̂"/>
                            <m:ctrlPr>
                              <a:rPr lang="en-US" sz="1867" i="1">
                                <a:solidFill>
                                  <a:schemeClr val="accent5"/>
                                </a:solidFill>
                                <a:latin typeface="Cambria Math" panose="02040503050406030204" pitchFamily="18" charset="0"/>
                              </a:rPr>
                            </m:ctrlPr>
                          </m:accPr>
                          <m:e>
                            <m:r>
                              <a:rPr lang="en-US" sz="1867" i="1">
                                <a:solidFill>
                                  <a:schemeClr val="accent5"/>
                                </a:solidFill>
                                <a:latin typeface="Cambria Math" panose="02040503050406030204" pitchFamily="18" charset="0"/>
                              </a:rPr>
                              <m:t>𝑖</m:t>
                            </m:r>
                          </m:e>
                        </m:acc>
                        <m:r>
                          <a:rPr lang="en-US" sz="1867" i="1">
                            <a:solidFill>
                              <a:schemeClr val="accent5"/>
                            </a:solidFill>
                            <a:latin typeface="Cambria Math" panose="02040503050406030204" pitchFamily="18" charset="0"/>
                          </a:rPr>
                          <m:t>+</m:t>
                        </m:r>
                        <m:r>
                          <a:rPr lang="en-US" sz="1867" i="1">
                            <a:solidFill>
                              <a:schemeClr val="accent5"/>
                            </a:solidFill>
                            <a:latin typeface="Cambria Math" panose="02040503050406030204" pitchFamily="18" charset="0"/>
                          </a:rPr>
                          <m:t>𝑦</m:t>
                        </m:r>
                        <m:acc>
                          <m:accPr>
                            <m:chr m:val="̂"/>
                            <m:ctrlPr>
                              <a:rPr lang="en-US" sz="1867" i="1">
                                <a:solidFill>
                                  <a:schemeClr val="accent5"/>
                                </a:solidFill>
                                <a:latin typeface="Cambria Math" panose="02040503050406030204" pitchFamily="18" charset="0"/>
                              </a:rPr>
                            </m:ctrlPr>
                          </m:accPr>
                          <m:e>
                            <m:r>
                              <a:rPr lang="en-US" sz="1867" i="1">
                                <a:solidFill>
                                  <a:schemeClr val="accent5"/>
                                </a:solidFill>
                                <a:latin typeface="Cambria Math" panose="02040503050406030204" pitchFamily="18" charset="0"/>
                                <a:ea typeface="Cambria Math" panose="02040503050406030204" pitchFamily="18" charset="0"/>
                              </a:rPr>
                              <m:t>𝑗</m:t>
                            </m:r>
                          </m:e>
                        </m:acc>
                        <m:r>
                          <a:rPr lang="en-US" sz="1867" i="1">
                            <a:solidFill>
                              <a:schemeClr val="accent5"/>
                            </a:solidFill>
                            <a:latin typeface="Cambria Math" panose="02040503050406030204" pitchFamily="18" charset="0"/>
                            <a:ea typeface="Cambria Math" panose="02040503050406030204" pitchFamily="18" charset="0"/>
                          </a:rPr>
                          <m:t>+</m:t>
                        </m:r>
                        <m:r>
                          <a:rPr lang="en-US" sz="1867" i="1">
                            <a:solidFill>
                              <a:schemeClr val="accent5"/>
                            </a:solidFill>
                            <a:latin typeface="Cambria Math" panose="02040503050406030204" pitchFamily="18" charset="0"/>
                            <a:ea typeface="Cambria Math" panose="02040503050406030204" pitchFamily="18" charset="0"/>
                          </a:rPr>
                          <m:t>𝑧</m:t>
                        </m:r>
                        <m:acc>
                          <m:accPr>
                            <m:chr m:val="̂"/>
                            <m:ctrlPr>
                              <a:rPr lang="en-US" sz="1867" i="1">
                                <a:solidFill>
                                  <a:schemeClr val="accent5"/>
                                </a:solidFill>
                                <a:latin typeface="Cambria Math" panose="02040503050406030204" pitchFamily="18" charset="0"/>
                              </a:rPr>
                            </m:ctrlPr>
                          </m:accPr>
                          <m:e>
                            <m:r>
                              <a:rPr lang="en-US" sz="1867" i="1">
                                <a:solidFill>
                                  <a:schemeClr val="accent5"/>
                                </a:solidFill>
                                <a:latin typeface="Cambria Math" panose="02040503050406030204" pitchFamily="18" charset="0"/>
                              </a:rPr>
                              <m:t>𝑘</m:t>
                            </m:r>
                          </m:e>
                        </m:acc>
                      </m:oMath>
                    </m:oMathPara>
                  </a14:m>
                  <a:endParaRPr lang="en-US" sz="1867" dirty="0">
                    <a:solidFill>
                      <a:schemeClr val="accent5"/>
                    </a:solidFill>
                  </a:endParaRPr>
                </a:p>
              </p:txBody>
            </p:sp>
          </mc:Choice>
          <mc:Fallback xmlns="">
            <p:sp>
              <p:nvSpPr>
                <p:cNvPr id="30" name="Rectangle 29">
                  <a:extLst>
                    <a:ext uri="{FF2B5EF4-FFF2-40B4-BE49-F238E27FC236}">
                      <a16:creationId xmlns:a16="http://schemas.microsoft.com/office/drawing/2014/main" id="{B3AFE5FE-D129-435A-A753-2B05A783D94D}"/>
                    </a:ext>
                  </a:extLst>
                </p:cNvPr>
                <p:cNvSpPr>
                  <a:spLocks noRot="1" noChangeAspect="1" noMove="1" noResize="1" noEditPoints="1" noAdjustHandles="1" noChangeArrowheads="1" noChangeShapeType="1" noTextEdit="1"/>
                </p:cNvSpPr>
                <p:nvPr/>
              </p:nvSpPr>
              <p:spPr>
                <a:xfrm>
                  <a:off x="6452593" y="3473889"/>
                  <a:ext cx="1949508" cy="394980"/>
                </a:xfrm>
                <a:prstGeom prst="rect">
                  <a:avLst/>
                </a:prstGeom>
                <a:blipFill>
                  <a:blip r:embed="rId10"/>
                  <a:stretch>
                    <a:fillRect t="-15385" r="-10313" b="-7692"/>
                  </a:stretch>
                </a:blipFill>
              </p:spPr>
              <p:txBody>
                <a:bodyPr/>
                <a:lstStyle/>
                <a:p>
                  <a:r>
                    <a:rPr lang="en-IN">
                      <a:noFill/>
                    </a:rPr>
                    <a:t> </a:t>
                  </a:r>
                </a:p>
              </p:txBody>
            </p:sp>
          </mc:Fallback>
        </mc:AlternateContent>
      </p:grpSp>
      <p:sp>
        <p:nvSpPr>
          <p:cNvPr id="4" name="Rectangle 3">
            <a:extLst>
              <a:ext uri="{FF2B5EF4-FFF2-40B4-BE49-F238E27FC236}">
                <a16:creationId xmlns:a16="http://schemas.microsoft.com/office/drawing/2014/main" id="{1115FE55-C3D3-4351-94BB-E6F1DA086149}"/>
              </a:ext>
            </a:extLst>
          </p:cNvPr>
          <p:cNvSpPr/>
          <p:nvPr/>
        </p:nvSpPr>
        <p:spPr>
          <a:xfrm>
            <a:off x="7189789" y="5203838"/>
            <a:ext cx="2626553" cy="338554"/>
          </a:xfrm>
          <a:prstGeom prst="rect">
            <a:avLst/>
          </a:prstGeom>
        </p:spPr>
        <p:txBody>
          <a:bodyPr wrap="none">
            <a:spAutoFit/>
          </a:bodyPr>
          <a:lstStyle/>
          <a:p>
            <a:r>
              <a:rPr lang="en-US" sz="1600" b="1" i="1" dirty="0">
                <a:latin typeface="+mj-lt"/>
                <a:cs typeface="Segoe UI Semibold" panose="020B0702040204020203" pitchFamily="34" charset="0"/>
              </a:rPr>
              <a:t>Cartesian Coordinate System</a:t>
            </a:r>
          </a:p>
        </p:txBody>
      </p:sp>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3DD1EA36-DDF0-44BD-A15B-377F0135E4C0}"/>
                  </a:ext>
                </a:extLst>
              </p:cNvPr>
              <p:cNvSpPr/>
              <p:nvPr/>
            </p:nvSpPr>
            <p:spPr>
              <a:xfrm>
                <a:off x="609600" y="2351324"/>
                <a:ext cx="5226133" cy="1798131"/>
              </a:xfrm>
              <a:prstGeom prst="rect">
                <a:avLst/>
              </a:prstGeom>
            </p:spPr>
            <p:txBody>
              <a:bodyPr vert="horz" lIns="91440" tIns="45720" rIns="91440" bIns="45720" rtlCol="0">
                <a:normAutofit/>
              </a:bodyPr>
              <a:lstStyle/>
              <a:p>
                <a:pPr marL="228600" indent="-228600">
                  <a:lnSpc>
                    <a:spcPct val="90000"/>
                  </a:lnSpc>
                  <a:spcBef>
                    <a:spcPts val="1000"/>
                  </a:spcBef>
                  <a:buFont typeface="Arial" panose="020B0604020202020204" pitchFamily="34" charset="0"/>
                  <a:buChar char="•"/>
                </a:pPr>
                <a:r>
                  <a:rPr lang="en-US" sz="2000" b="1" i="1" dirty="0">
                    <a:latin typeface="Calibri" panose="020F0502020204030204" pitchFamily="34" charset="0"/>
                    <a:cs typeface="Calibri" panose="020F0502020204030204" pitchFamily="34" charset="0"/>
                  </a:rPr>
                  <a:t>Coordinate axes </a:t>
                </a:r>
                <a:r>
                  <a:rPr lang="en-US" sz="2000" dirty="0">
                    <a:latin typeface="Calibri" panose="020F0502020204030204" pitchFamily="34" charset="0"/>
                    <a:cs typeface="Calibri" panose="020F0502020204030204" pitchFamily="34" charset="0"/>
                  </a:rPr>
                  <a:t>= </a:t>
                </a:r>
                <a14:m>
                  <m:oMath xmlns:m="http://schemas.openxmlformats.org/officeDocument/2006/math">
                    <m:r>
                      <a:rPr lang="en-IN" sz="2000" b="0" i="1" smtClean="0">
                        <a:latin typeface="Cambria Math" panose="02040503050406030204" pitchFamily="18" charset="0"/>
                        <a:cs typeface="Calibri" panose="020F0502020204030204" pitchFamily="34" charset="0"/>
                      </a:rPr>
                      <m:t>(</m:t>
                    </m:r>
                    <m:r>
                      <a:rPr lang="en-IN" sz="2000" b="0" i="1" smtClean="0">
                        <a:latin typeface="Cambria Math" panose="02040503050406030204" pitchFamily="18" charset="0"/>
                        <a:cs typeface="Calibri" panose="020F0502020204030204" pitchFamily="34" charset="0"/>
                      </a:rPr>
                      <m:t>𝑥</m:t>
                    </m:r>
                    <m:r>
                      <a:rPr lang="en-IN" sz="2000" b="0" i="1" smtClean="0">
                        <a:latin typeface="Cambria Math" panose="02040503050406030204" pitchFamily="18" charset="0"/>
                        <a:cs typeface="Calibri" panose="020F0502020204030204" pitchFamily="34" charset="0"/>
                      </a:rPr>
                      <m:t>,</m:t>
                    </m:r>
                    <m:r>
                      <a:rPr lang="en-IN" sz="2000" b="0" i="1" smtClean="0">
                        <a:latin typeface="Cambria Math" panose="02040503050406030204" pitchFamily="18" charset="0"/>
                        <a:cs typeface="Calibri" panose="020F0502020204030204" pitchFamily="34" charset="0"/>
                      </a:rPr>
                      <m:t>𝑦</m:t>
                    </m:r>
                    <m:r>
                      <a:rPr lang="en-IN" sz="2000" b="0" i="1" smtClean="0">
                        <a:latin typeface="Cambria Math" panose="02040503050406030204" pitchFamily="18" charset="0"/>
                        <a:cs typeface="Calibri" panose="020F0502020204030204" pitchFamily="34" charset="0"/>
                      </a:rPr>
                      <m:t>,</m:t>
                    </m:r>
                    <m:r>
                      <a:rPr lang="en-IN" sz="2000" b="0" i="1" smtClean="0">
                        <a:latin typeface="Cambria Math" panose="02040503050406030204" pitchFamily="18" charset="0"/>
                        <a:cs typeface="Calibri" panose="020F0502020204030204" pitchFamily="34" charset="0"/>
                      </a:rPr>
                      <m:t>𝑧</m:t>
                    </m:r>
                    <m:r>
                      <a:rPr lang="en-IN" sz="2000" b="0" i="1" smtClean="0">
                        <a:latin typeface="Cambria Math" panose="02040503050406030204" pitchFamily="18" charset="0"/>
                        <a:cs typeface="Calibri" panose="020F0502020204030204" pitchFamily="34" charset="0"/>
                      </a:rPr>
                      <m:t>)</m:t>
                    </m:r>
                  </m:oMath>
                </a14:m>
                <a:endParaRPr lang="en-US" sz="2000" dirty="0">
                  <a:latin typeface="Calibri" panose="020F0502020204030204" pitchFamily="34" charset="0"/>
                  <a:cs typeface="Calibri" panose="020F0502020204030204" pitchFamily="34" charset="0"/>
                </a:endParaRPr>
              </a:p>
              <a:p>
                <a:pPr marL="228600" indent="-228600">
                  <a:lnSpc>
                    <a:spcPct val="90000"/>
                  </a:lnSpc>
                  <a:spcBef>
                    <a:spcPts val="1000"/>
                  </a:spcBef>
                  <a:buFont typeface="Arial" panose="020B0604020202020204" pitchFamily="34" charset="0"/>
                  <a:buChar char="•"/>
                </a:pPr>
                <a:r>
                  <a:rPr lang="en-US" sz="2000" b="1" i="1" dirty="0">
                    <a:latin typeface="Calibri" panose="020F0502020204030204" pitchFamily="34" charset="0"/>
                    <a:cs typeface="Calibri" panose="020F0502020204030204" pitchFamily="34" charset="0"/>
                  </a:rPr>
                  <a:t>Unit Vectors </a:t>
                </a:r>
                <a:r>
                  <a:rPr lang="en-US" sz="2000" dirty="0">
                    <a:latin typeface="Calibri" panose="020F0502020204030204" pitchFamily="34" charset="0"/>
                    <a:cs typeface="Calibri" panose="020F0502020204030204" pitchFamily="34" charset="0"/>
                  </a:rPr>
                  <a:t>= </a:t>
                </a:r>
                <a14:m>
                  <m:oMath xmlns:m="http://schemas.openxmlformats.org/officeDocument/2006/math">
                    <m:r>
                      <a:rPr lang="en-IN" sz="2000" b="0" i="1" smtClean="0">
                        <a:latin typeface="Cambria Math" panose="02040503050406030204" pitchFamily="18" charset="0"/>
                        <a:cs typeface="Calibri" panose="020F0502020204030204" pitchFamily="34" charset="0"/>
                      </a:rPr>
                      <m:t>(</m:t>
                    </m:r>
                    <m:acc>
                      <m:accPr>
                        <m:chr m:val="̂"/>
                        <m:ctrlPr>
                          <a:rPr lang="en-IN" sz="2000" b="0" i="1" smtClean="0">
                            <a:latin typeface="Cambria Math" panose="02040503050406030204" pitchFamily="18" charset="0"/>
                            <a:cs typeface="Calibri" panose="020F0502020204030204" pitchFamily="34" charset="0"/>
                          </a:rPr>
                        </m:ctrlPr>
                      </m:accPr>
                      <m:e>
                        <m:r>
                          <a:rPr lang="en-IN" sz="2000" b="0" i="1" smtClean="0">
                            <a:latin typeface="Cambria Math" panose="02040503050406030204" pitchFamily="18" charset="0"/>
                            <a:cs typeface="Calibri" panose="020F0502020204030204" pitchFamily="34" charset="0"/>
                          </a:rPr>
                          <m:t>𝑖</m:t>
                        </m:r>
                      </m:e>
                    </m:acc>
                    <m:r>
                      <a:rPr lang="en-IN" sz="2000" b="0" i="1" smtClean="0">
                        <a:latin typeface="Cambria Math" panose="02040503050406030204" pitchFamily="18" charset="0"/>
                        <a:cs typeface="Calibri" panose="020F0502020204030204" pitchFamily="34" charset="0"/>
                      </a:rPr>
                      <m:t>,</m:t>
                    </m:r>
                    <m:acc>
                      <m:accPr>
                        <m:chr m:val="̂"/>
                        <m:ctrlPr>
                          <a:rPr lang="en-IN" sz="2000" b="0" i="1" smtClean="0">
                            <a:latin typeface="Cambria Math" panose="02040503050406030204" pitchFamily="18" charset="0"/>
                            <a:cs typeface="Calibri" panose="020F0502020204030204" pitchFamily="34" charset="0"/>
                          </a:rPr>
                        </m:ctrlPr>
                      </m:accPr>
                      <m:e>
                        <m:r>
                          <a:rPr lang="en-IN" sz="2000" b="0" i="1" smtClean="0">
                            <a:latin typeface="Cambria Math" panose="02040503050406030204" pitchFamily="18" charset="0"/>
                            <a:cs typeface="Calibri" panose="020F0502020204030204" pitchFamily="34" charset="0"/>
                          </a:rPr>
                          <m:t>𝑗</m:t>
                        </m:r>
                      </m:e>
                    </m:acc>
                    <m:r>
                      <a:rPr lang="en-IN" sz="2000" b="0" i="1" smtClean="0">
                        <a:latin typeface="Cambria Math" panose="02040503050406030204" pitchFamily="18" charset="0"/>
                        <a:cs typeface="Calibri" panose="020F0502020204030204" pitchFamily="34" charset="0"/>
                      </a:rPr>
                      <m:t>,</m:t>
                    </m:r>
                    <m:acc>
                      <m:accPr>
                        <m:chr m:val="̂"/>
                        <m:ctrlPr>
                          <a:rPr lang="en-IN" sz="2000" b="0" i="1" smtClean="0">
                            <a:latin typeface="Cambria Math" panose="02040503050406030204" pitchFamily="18" charset="0"/>
                            <a:cs typeface="Calibri" panose="020F0502020204030204" pitchFamily="34" charset="0"/>
                          </a:rPr>
                        </m:ctrlPr>
                      </m:accPr>
                      <m:e>
                        <m:r>
                          <a:rPr lang="en-IN" sz="2000" b="0" i="1" smtClean="0">
                            <a:latin typeface="Cambria Math" panose="02040503050406030204" pitchFamily="18" charset="0"/>
                            <a:cs typeface="Calibri" panose="020F0502020204030204" pitchFamily="34" charset="0"/>
                          </a:rPr>
                          <m:t>𝑘</m:t>
                        </m:r>
                      </m:e>
                    </m:acc>
                    <m:r>
                      <a:rPr lang="en-IN" sz="2000" b="0" i="1" smtClean="0">
                        <a:latin typeface="Cambria Math" panose="02040503050406030204" pitchFamily="18" charset="0"/>
                        <a:cs typeface="Calibri" panose="020F0502020204030204" pitchFamily="34" charset="0"/>
                      </a:rPr>
                      <m:t>)</m:t>
                    </m:r>
                  </m:oMath>
                </a14:m>
                <a:endParaRPr lang="en-US" sz="2000" dirty="0">
                  <a:latin typeface="Calibri" panose="020F0502020204030204" pitchFamily="34" charset="0"/>
                  <a:cs typeface="Calibri" panose="020F0502020204030204" pitchFamily="34" charset="0"/>
                </a:endParaRPr>
              </a:p>
              <a:p>
                <a:pPr marL="228600" indent="-228600">
                  <a:lnSpc>
                    <a:spcPct val="90000"/>
                  </a:lnSpc>
                  <a:spcBef>
                    <a:spcPts val="1000"/>
                  </a:spcBef>
                  <a:buFont typeface="Arial" panose="020B0604020202020204" pitchFamily="34" charset="0"/>
                  <a:buChar char="•"/>
                </a:pPr>
                <a:r>
                  <a:rPr lang="en-US" sz="2000" b="1" i="1" dirty="0">
                    <a:latin typeface="Calibri" panose="020F0502020204030204" pitchFamily="34" charset="0"/>
                    <a:cs typeface="Calibri" panose="020F0502020204030204" pitchFamily="34" charset="0"/>
                  </a:rPr>
                  <a:t>Position vector </a:t>
                </a:r>
                <a:r>
                  <a:rPr lang="en-US" sz="2000" dirty="0">
                    <a:latin typeface="Calibri" panose="020F0502020204030204" pitchFamily="34" charset="0"/>
                    <a:cs typeface="Calibri" panose="020F0502020204030204" pitchFamily="34" charset="0"/>
                  </a:rPr>
                  <a:t>= </a:t>
                </a:r>
                <a14:m>
                  <m:oMath xmlns:m="http://schemas.openxmlformats.org/officeDocument/2006/math">
                    <m:r>
                      <a:rPr lang="en-IN" sz="2000" b="0" i="1" smtClean="0">
                        <a:latin typeface="Cambria Math" panose="02040503050406030204" pitchFamily="18" charset="0"/>
                        <a:cs typeface="Calibri" panose="020F0502020204030204" pitchFamily="34" charset="0"/>
                      </a:rPr>
                      <m:t> </m:t>
                    </m:r>
                    <m:acc>
                      <m:accPr>
                        <m:chr m:val="⃗"/>
                        <m:ctrlPr>
                          <a:rPr lang="en-IN" sz="2000" b="0" i="1" smtClean="0">
                            <a:latin typeface="Cambria Math" panose="02040503050406030204" pitchFamily="18" charset="0"/>
                            <a:cs typeface="Calibri" panose="020F0502020204030204" pitchFamily="34" charset="0"/>
                          </a:rPr>
                        </m:ctrlPr>
                      </m:accPr>
                      <m:e>
                        <m:r>
                          <a:rPr lang="en-IN" sz="2000" b="0" i="1" smtClean="0">
                            <a:latin typeface="Cambria Math" panose="02040503050406030204" pitchFamily="18" charset="0"/>
                            <a:cs typeface="Calibri" panose="020F0502020204030204" pitchFamily="34" charset="0"/>
                          </a:rPr>
                          <m:t>𝑟</m:t>
                        </m:r>
                      </m:e>
                    </m:acc>
                    <m:r>
                      <a:rPr lang="en-IN" sz="2000" b="0" i="1" smtClean="0">
                        <a:latin typeface="Cambria Math" panose="02040503050406030204" pitchFamily="18" charset="0"/>
                        <a:cs typeface="Calibri" panose="020F0502020204030204" pitchFamily="34" charset="0"/>
                      </a:rPr>
                      <m:t>=</m:t>
                    </m:r>
                    <m:r>
                      <a:rPr lang="en-IN" sz="2000" b="0" i="1" smtClean="0">
                        <a:latin typeface="Cambria Math" panose="02040503050406030204" pitchFamily="18" charset="0"/>
                        <a:cs typeface="Calibri" panose="020F0502020204030204" pitchFamily="34" charset="0"/>
                      </a:rPr>
                      <m:t>𝑥</m:t>
                    </m:r>
                    <m:acc>
                      <m:accPr>
                        <m:chr m:val="̂"/>
                        <m:ctrlPr>
                          <a:rPr lang="en-IN" sz="2000" b="0" i="1" smtClean="0">
                            <a:latin typeface="Cambria Math" panose="02040503050406030204" pitchFamily="18" charset="0"/>
                            <a:cs typeface="Calibri" panose="020F0502020204030204" pitchFamily="34" charset="0"/>
                          </a:rPr>
                        </m:ctrlPr>
                      </m:accPr>
                      <m:e>
                        <m:r>
                          <a:rPr lang="en-IN" sz="2000" b="0" i="1" smtClean="0">
                            <a:latin typeface="Cambria Math" panose="02040503050406030204" pitchFamily="18" charset="0"/>
                            <a:cs typeface="Calibri" panose="020F0502020204030204" pitchFamily="34" charset="0"/>
                          </a:rPr>
                          <m:t>𝑖</m:t>
                        </m:r>
                      </m:e>
                    </m:acc>
                    <m:r>
                      <a:rPr lang="en-IN" sz="2000" b="0" i="1" smtClean="0">
                        <a:latin typeface="Cambria Math" panose="02040503050406030204" pitchFamily="18" charset="0"/>
                        <a:cs typeface="Calibri" panose="020F0502020204030204" pitchFamily="34" charset="0"/>
                      </a:rPr>
                      <m:t>+</m:t>
                    </m:r>
                    <m:r>
                      <a:rPr lang="en-IN" sz="2000" b="0" i="1" smtClean="0">
                        <a:latin typeface="Cambria Math" panose="02040503050406030204" pitchFamily="18" charset="0"/>
                        <a:cs typeface="Calibri" panose="020F0502020204030204" pitchFamily="34" charset="0"/>
                      </a:rPr>
                      <m:t>𝑦</m:t>
                    </m:r>
                    <m:acc>
                      <m:accPr>
                        <m:chr m:val="̂"/>
                        <m:ctrlPr>
                          <a:rPr lang="en-IN" sz="2000" b="0" i="1" smtClean="0">
                            <a:latin typeface="Cambria Math" panose="02040503050406030204" pitchFamily="18" charset="0"/>
                            <a:cs typeface="Calibri" panose="020F0502020204030204" pitchFamily="34" charset="0"/>
                          </a:rPr>
                        </m:ctrlPr>
                      </m:accPr>
                      <m:e>
                        <m:r>
                          <a:rPr lang="en-IN" sz="2000" b="0" i="1" smtClean="0">
                            <a:latin typeface="Cambria Math" panose="02040503050406030204" pitchFamily="18" charset="0"/>
                            <a:cs typeface="Calibri" panose="020F0502020204030204" pitchFamily="34" charset="0"/>
                          </a:rPr>
                          <m:t>𝑗</m:t>
                        </m:r>
                      </m:e>
                    </m:acc>
                    <m:r>
                      <a:rPr lang="en-IN" sz="2000" b="0" i="1" dirty="0" smtClean="0">
                        <a:latin typeface="Cambria Math" panose="02040503050406030204" pitchFamily="18" charset="0"/>
                        <a:cs typeface="Calibri" panose="020F0502020204030204" pitchFamily="34" charset="0"/>
                      </a:rPr>
                      <m:t>+</m:t>
                    </m:r>
                    <m:r>
                      <a:rPr lang="en-IN" sz="2000" b="0" i="1" dirty="0" smtClean="0">
                        <a:latin typeface="Cambria Math" panose="02040503050406030204" pitchFamily="18" charset="0"/>
                        <a:cs typeface="Calibri" panose="020F0502020204030204" pitchFamily="34" charset="0"/>
                      </a:rPr>
                      <m:t>𝑧</m:t>
                    </m:r>
                    <m:acc>
                      <m:accPr>
                        <m:chr m:val="̂"/>
                        <m:ctrlPr>
                          <a:rPr lang="en-IN" sz="2000" b="0" i="1" dirty="0" smtClean="0">
                            <a:latin typeface="Cambria Math" panose="02040503050406030204" pitchFamily="18" charset="0"/>
                            <a:cs typeface="Calibri" panose="020F0502020204030204" pitchFamily="34" charset="0"/>
                          </a:rPr>
                        </m:ctrlPr>
                      </m:accPr>
                      <m:e>
                        <m:r>
                          <a:rPr lang="en-IN" sz="2000" b="0" i="1" dirty="0" smtClean="0">
                            <a:latin typeface="Cambria Math" panose="02040503050406030204" pitchFamily="18" charset="0"/>
                            <a:cs typeface="Calibri" panose="020F0502020204030204" pitchFamily="34" charset="0"/>
                          </a:rPr>
                          <m:t>𝑘</m:t>
                        </m:r>
                      </m:e>
                    </m:acc>
                  </m:oMath>
                </a14:m>
                <a:endParaRPr lang="en-US" sz="2000" dirty="0">
                  <a:latin typeface="Calibri" panose="020F0502020204030204" pitchFamily="34" charset="0"/>
                  <a:cs typeface="Calibri" panose="020F0502020204030204" pitchFamily="34" charset="0"/>
                </a:endParaRPr>
              </a:p>
              <a:p>
                <a:pPr marL="228600" indent="-228600">
                  <a:lnSpc>
                    <a:spcPct val="90000"/>
                  </a:lnSpc>
                  <a:spcBef>
                    <a:spcPts val="1000"/>
                  </a:spcBef>
                  <a:buFont typeface="Arial" panose="020B0604020202020204" pitchFamily="34" charset="0"/>
                  <a:buChar char="•"/>
                </a:pPr>
                <a:r>
                  <a:rPr lang="en-US" sz="2000" b="1" i="1" dirty="0">
                    <a:latin typeface="Calibri" panose="020F0502020204030204" pitchFamily="34" charset="0"/>
                    <a:cs typeface="Calibri" panose="020F0502020204030204" pitchFamily="34" charset="0"/>
                  </a:rPr>
                  <a:t>Velocity vector </a:t>
                </a:r>
                <a:r>
                  <a:rPr lang="en-US" sz="2000" dirty="0">
                    <a:latin typeface="Calibri" panose="020F0502020204030204" pitchFamily="34" charset="0"/>
                    <a:cs typeface="Calibri" panose="020F0502020204030204" pitchFamily="34" charset="0"/>
                  </a:rPr>
                  <a:t>= </a:t>
                </a:r>
                <a14:m>
                  <m:oMath xmlns:m="http://schemas.openxmlformats.org/officeDocument/2006/math">
                    <m:acc>
                      <m:accPr>
                        <m:chr m:val="⃗"/>
                        <m:ctrlPr>
                          <a:rPr lang="en-US" sz="2000" i="1" smtClean="0">
                            <a:latin typeface="Cambria Math" panose="02040503050406030204" pitchFamily="18" charset="0"/>
                            <a:cs typeface="Calibri" panose="020F0502020204030204" pitchFamily="34" charset="0"/>
                          </a:rPr>
                        </m:ctrlPr>
                      </m:accPr>
                      <m:e>
                        <m:r>
                          <a:rPr lang="en-IN" sz="2000" b="0" i="1" smtClean="0">
                            <a:latin typeface="Cambria Math" panose="02040503050406030204" pitchFamily="18" charset="0"/>
                            <a:cs typeface="Calibri" panose="020F0502020204030204" pitchFamily="34" charset="0"/>
                          </a:rPr>
                          <m:t>𝑉</m:t>
                        </m:r>
                      </m:e>
                    </m:acc>
                    <m:r>
                      <a:rPr lang="en-IN" sz="2000" b="0" i="1" smtClean="0">
                        <a:latin typeface="Cambria Math" panose="02040503050406030204" pitchFamily="18" charset="0"/>
                        <a:cs typeface="Calibri" panose="020F0502020204030204" pitchFamily="34" charset="0"/>
                      </a:rPr>
                      <m:t>=</m:t>
                    </m:r>
                    <m:r>
                      <a:rPr lang="en-IN" sz="2000" b="0" i="1" smtClean="0">
                        <a:latin typeface="Cambria Math" panose="02040503050406030204" pitchFamily="18" charset="0"/>
                        <a:cs typeface="Calibri" panose="020F0502020204030204" pitchFamily="34" charset="0"/>
                      </a:rPr>
                      <m:t>𝑢</m:t>
                    </m:r>
                    <m:acc>
                      <m:accPr>
                        <m:chr m:val="̂"/>
                        <m:ctrlPr>
                          <a:rPr lang="en-IN" sz="2000" b="0" i="1" smtClean="0">
                            <a:latin typeface="Cambria Math" panose="02040503050406030204" pitchFamily="18" charset="0"/>
                            <a:cs typeface="Calibri" panose="020F0502020204030204" pitchFamily="34" charset="0"/>
                          </a:rPr>
                        </m:ctrlPr>
                      </m:accPr>
                      <m:e>
                        <m:r>
                          <a:rPr lang="en-IN" sz="2000" b="0" i="1" smtClean="0">
                            <a:latin typeface="Cambria Math" panose="02040503050406030204" pitchFamily="18" charset="0"/>
                            <a:cs typeface="Calibri" panose="020F0502020204030204" pitchFamily="34" charset="0"/>
                          </a:rPr>
                          <m:t>𝑖</m:t>
                        </m:r>
                      </m:e>
                    </m:acc>
                    <m:r>
                      <a:rPr lang="en-IN" sz="2000" b="0" i="1" dirty="0" smtClean="0">
                        <a:latin typeface="Cambria Math" panose="02040503050406030204" pitchFamily="18" charset="0"/>
                        <a:cs typeface="Calibri" panose="020F0502020204030204" pitchFamily="34" charset="0"/>
                      </a:rPr>
                      <m:t>+</m:t>
                    </m:r>
                    <m:r>
                      <a:rPr lang="en-IN" sz="2000" b="0" i="1" dirty="0" smtClean="0">
                        <a:latin typeface="Cambria Math" panose="02040503050406030204" pitchFamily="18" charset="0"/>
                        <a:cs typeface="Calibri" panose="020F0502020204030204" pitchFamily="34" charset="0"/>
                      </a:rPr>
                      <m:t>𝑣</m:t>
                    </m:r>
                    <m:acc>
                      <m:accPr>
                        <m:chr m:val="̂"/>
                        <m:ctrlPr>
                          <a:rPr lang="en-IN" sz="2000" b="0" i="1" dirty="0" smtClean="0">
                            <a:latin typeface="Cambria Math" panose="02040503050406030204" pitchFamily="18" charset="0"/>
                            <a:cs typeface="Calibri" panose="020F0502020204030204" pitchFamily="34" charset="0"/>
                          </a:rPr>
                        </m:ctrlPr>
                      </m:accPr>
                      <m:e>
                        <m:r>
                          <a:rPr lang="en-IN" sz="2000" b="0" i="1" dirty="0" smtClean="0">
                            <a:latin typeface="Cambria Math" panose="02040503050406030204" pitchFamily="18" charset="0"/>
                            <a:cs typeface="Calibri" panose="020F0502020204030204" pitchFamily="34" charset="0"/>
                          </a:rPr>
                          <m:t>𝑗</m:t>
                        </m:r>
                      </m:e>
                    </m:acc>
                    <m:r>
                      <a:rPr lang="en-IN" sz="2000" b="0" i="1" dirty="0" smtClean="0">
                        <a:latin typeface="Cambria Math" panose="02040503050406030204" pitchFamily="18" charset="0"/>
                        <a:cs typeface="Calibri" panose="020F0502020204030204" pitchFamily="34" charset="0"/>
                      </a:rPr>
                      <m:t>+</m:t>
                    </m:r>
                    <m:r>
                      <a:rPr lang="en-IN" sz="2000" b="0" i="1" dirty="0" smtClean="0">
                        <a:latin typeface="Cambria Math" panose="02040503050406030204" pitchFamily="18" charset="0"/>
                        <a:cs typeface="Calibri" panose="020F0502020204030204" pitchFamily="34" charset="0"/>
                      </a:rPr>
                      <m:t>𝑤</m:t>
                    </m:r>
                    <m:acc>
                      <m:accPr>
                        <m:chr m:val="̂"/>
                        <m:ctrlPr>
                          <a:rPr lang="en-IN" sz="2000" b="0" i="1" dirty="0" smtClean="0">
                            <a:latin typeface="Cambria Math" panose="02040503050406030204" pitchFamily="18" charset="0"/>
                            <a:cs typeface="Calibri" panose="020F0502020204030204" pitchFamily="34" charset="0"/>
                          </a:rPr>
                        </m:ctrlPr>
                      </m:accPr>
                      <m:e>
                        <m:r>
                          <a:rPr lang="en-IN" sz="2000" b="0" i="1" dirty="0" smtClean="0">
                            <a:latin typeface="Cambria Math" panose="02040503050406030204" pitchFamily="18" charset="0"/>
                            <a:cs typeface="Calibri" panose="020F0502020204030204" pitchFamily="34" charset="0"/>
                          </a:rPr>
                          <m:t>𝑘</m:t>
                        </m:r>
                      </m:e>
                    </m:acc>
                  </m:oMath>
                </a14:m>
                <a:endParaRPr lang="en-US" sz="2000" dirty="0">
                  <a:latin typeface="Calibri" panose="020F0502020204030204" pitchFamily="34" charset="0"/>
                  <a:cs typeface="Calibri" panose="020F0502020204030204" pitchFamily="34" charset="0"/>
                </a:endParaRPr>
              </a:p>
              <a:p>
                <a:pPr marL="228600" indent="-228600">
                  <a:lnSpc>
                    <a:spcPct val="90000"/>
                  </a:lnSpc>
                  <a:spcBef>
                    <a:spcPts val="1000"/>
                  </a:spcBef>
                  <a:buFont typeface="Arial" panose="020B0604020202020204" pitchFamily="34" charset="0"/>
                  <a:buChar char="•"/>
                </a:pPr>
                <a:endParaRPr lang="en-US" sz="2400" dirty="0">
                  <a:latin typeface="Calibri" panose="020F0502020204030204" pitchFamily="34" charset="0"/>
                  <a:cs typeface="Calibri" panose="020F0502020204030204" pitchFamily="34" charset="0"/>
                </a:endParaRPr>
              </a:p>
            </p:txBody>
          </p:sp>
        </mc:Choice>
        <mc:Fallback xmlns="">
          <p:sp>
            <p:nvSpPr>
              <p:cNvPr id="33" name="Rectangle 32">
                <a:extLst>
                  <a:ext uri="{FF2B5EF4-FFF2-40B4-BE49-F238E27FC236}">
                    <a16:creationId xmlns:a16="http://schemas.microsoft.com/office/drawing/2014/main" id="{3DD1EA36-DDF0-44BD-A15B-377F0135E4C0}"/>
                  </a:ext>
                </a:extLst>
              </p:cNvPr>
              <p:cNvSpPr>
                <a:spLocks noRot="1" noChangeAspect="1" noMove="1" noResize="1" noEditPoints="1" noAdjustHandles="1" noChangeArrowheads="1" noChangeShapeType="1" noTextEdit="1"/>
              </p:cNvSpPr>
              <p:nvPr/>
            </p:nvSpPr>
            <p:spPr>
              <a:xfrm>
                <a:off x="609600" y="2351324"/>
                <a:ext cx="5226133" cy="1798131"/>
              </a:xfrm>
              <a:prstGeom prst="rect">
                <a:avLst/>
              </a:prstGeom>
              <a:blipFill>
                <a:blip r:embed="rId11"/>
                <a:stretch>
                  <a:fillRect l="-1050" t="-3729"/>
                </a:stretch>
              </a:blipFill>
            </p:spPr>
            <p:txBody>
              <a:bodyPr/>
              <a:lstStyle/>
              <a:p>
                <a:r>
                  <a:rPr lang="en-IN">
                    <a:noFill/>
                  </a:rPr>
                  <a:t> </a:t>
                </a:r>
              </a:p>
            </p:txBody>
          </p:sp>
        </mc:Fallback>
      </mc:AlternateContent>
      <p:grpSp>
        <p:nvGrpSpPr>
          <p:cNvPr id="28" name="Group 27">
            <a:extLst>
              <a:ext uri="{FF2B5EF4-FFF2-40B4-BE49-F238E27FC236}">
                <a16:creationId xmlns:a16="http://schemas.microsoft.com/office/drawing/2014/main" id="{C6B493CF-FFB2-49FB-8BAC-AAD8E51A946C}"/>
              </a:ext>
            </a:extLst>
          </p:cNvPr>
          <p:cNvGrpSpPr/>
          <p:nvPr/>
        </p:nvGrpSpPr>
        <p:grpSpPr>
          <a:xfrm>
            <a:off x="8930700" y="2298371"/>
            <a:ext cx="2606160" cy="795161"/>
            <a:chOff x="5751005" y="3512021"/>
            <a:chExt cx="2606160" cy="795161"/>
          </a:xfrm>
        </p:grpSpPr>
        <p:cxnSp>
          <p:nvCxnSpPr>
            <p:cNvPr id="31" name="Straight Arrow Connector 30">
              <a:extLst>
                <a:ext uri="{FF2B5EF4-FFF2-40B4-BE49-F238E27FC236}">
                  <a16:creationId xmlns:a16="http://schemas.microsoft.com/office/drawing/2014/main" id="{19300E81-1539-432C-BF35-499D509B94EB}"/>
                </a:ext>
              </a:extLst>
            </p:cNvPr>
            <p:cNvCxnSpPr>
              <a:cxnSpLocks/>
            </p:cNvCxnSpPr>
            <p:nvPr/>
          </p:nvCxnSpPr>
          <p:spPr>
            <a:xfrm flipV="1">
              <a:off x="5751005" y="3994999"/>
              <a:ext cx="1250974" cy="312183"/>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Rectangle 31">
                  <a:extLst>
                    <a:ext uri="{FF2B5EF4-FFF2-40B4-BE49-F238E27FC236}">
                      <a16:creationId xmlns:a16="http://schemas.microsoft.com/office/drawing/2014/main" id="{13133512-1105-44BA-BEC7-37EDB64A8AEF}"/>
                    </a:ext>
                  </a:extLst>
                </p:cNvPr>
                <p:cNvSpPr/>
                <p:nvPr/>
              </p:nvSpPr>
              <p:spPr>
                <a:xfrm>
                  <a:off x="6298140" y="3512021"/>
                  <a:ext cx="2059025" cy="41453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sz="1867" i="1" smtClean="0">
                                <a:solidFill>
                                  <a:schemeClr val="accent1"/>
                                </a:solidFill>
                                <a:latin typeface="Cambria Math" panose="02040503050406030204" pitchFamily="18" charset="0"/>
                              </a:rPr>
                            </m:ctrlPr>
                          </m:accPr>
                          <m:e>
                            <m:r>
                              <a:rPr lang="en-US" sz="1867" b="0" i="1" smtClean="0">
                                <a:solidFill>
                                  <a:schemeClr val="accent1"/>
                                </a:solidFill>
                                <a:latin typeface="Cambria Math" panose="02040503050406030204" pitchFamily="18" charset="0"/>
                              </a:rPr>
                              <m:t>𝑉</m:t>
                            </m:r>
                          </m:e>
                        </m:acc>
                        <m:r>
                          <a:rPr lang="en-US" sz="1867" i="1">
                            <a:solidFill>
                              <a:schemeClr val="accent1"/>
                            </a:solidFill>
                            <a:latin typeface="Cambria Math" panose="02040503050406030204" pitchFamily="18" charset="0"/>
                          </a:rPr>
                          <m:t>=</m:t>
                        </m:r>
                        <m:r>
                          <a:rPr lang="en-US" sz="1867" b="0" i="1" smtClean="0">
                            <a:solidFill>
                              <a:schemeClr val="accent1"/>
                            </a:solidFill>
                            <a:latin typeface="Cambria Math" panose="02040503050406030204" pitchFamily="18" charset="0"/>
                          </a:rPr>
                          <m:t>𝑢</m:t>
                        </m:r>
                        <m:acc>
                          <m:accPr>
                            <m:chr m:val="̂"/>
                            <m:ctrlPr>
                              <a:rPr lang="en-US" sz="1867" i="1">
                                <a:solidFill>
                                  <a:schemeClr val="accent1"/>
                                </a:solidFill>
                                <a:latin typeface="Cambria Math" panose="02040503050406030204" pitchFamily="18" charset="0"/>
                              </a:rPr>
                            </m:ctrlPr>
                          </m:accPr>
                          <m:e>
                            <m:r>
                              <a:rPr lang="en-US" sz="1867" i="1">
                                <a:solidFill>
                                  <a:schemeClr val="accent1"/>
                                </a:solidFill>
                                <a:latin typeface="Cambria Math" panose="02040503050406030204" pitchFamily="18" charset="0"/>
                              </a:rPr>
                              <m:t>𝑖</m:t>
                            </m:r>
                          </m:e>
                        </m:acc>
                        <m:r>
                          <a:rPr lang="en-US" sz="1867" i="1">
                            <a:solidFill>
                              <a:schemeClr val="accent1"/>
                            </a:solidFill>
                            <a:latin typeface="Cambria Math" panose="02040503050406030204" pitchFamily="18" charset="0"/>
                          </a:rPr>
                          <m:t>+</m:t>
                        </m:r>
                        <m:r>
                          <a:rPr lang="en-US" sz="1867" b="0" i="1" smtClean="0">
                            <a:solidFill>
                              <a:schemeClr val="accent1"/>
                            </a:solidFill>
                            <a:latin typeface="Cambria Math" panose="02040503050406030204" pitchFamily="18" charset="0"/>
                          </a:rPr>
                          <m:t>𝑣</m:t>
                        </m:r>
                        <m:acc>
                          <m:accPr>
                            <m:chr m:val="̂"/>
                            <m:ctrlPr>
                              <a:rPr lang="en-US" sz="1867" i="1">
                                <a:solidFill>
                                  <a:schemeClr val="accent1"/>
                                </a:solidFill>
                                <a:latin typeface="Cambria Math" panose="02040503050406030204" pitchFamily="18" charset="0"/>
                              </a:rPr>
                            </m:ctrlPr>
                          </m:accPr>
                          <m:e>
                            <m:r>
                              <a:rPr lang="en-US" sz="1867" i="1">
                                <a:solidFill>
                                  <a:schemeClr val="accent1"/>
                                </a:solidFill>
                                <a:latin typeface="Cambria Math" panose="02040503050406030204" pitchFamily="18" charset="0"/>
                                <a:ea typeface="Cambria Math" panose="02040503050406030204" pitchFamily="18" charset="0"/>
                              </a:rPr>
                              <m:t>𝑗</m:t>
                            </m:r>
                          </m:e>
                        </m:acc>
                        <m:r>
                          <a:rPr lang="en-US" sz="1867" i="1">
                            <a:solidFill>
                              <a:schemeClr val="accent1"/>
                            </a:solidFill>
                            <a:latin typeface="Cambria Math" panose="02040503050406030204" pitchFamily="18" charset="0"/>
                            <a:ea typeface="Cambria Math" panose="02040503050406030204" pitchFamily="18" charset="0"/>
                          </a:rPr>
                          <m:t>+</m:t>
                        </m:r>
                        <m:r>
                          <a:rPr lang="en-US" sz="1867" b="0" i="1" smtClean="0">
                            <a:solidFill>
                              <a:schemeClr val="accent1"/>
                            </a:solidFill>
                            <a:latin typeface="Cambria Math" panose="02040503050406030204" pitchFamily="18" charset="0"/>
                            <a:ea typeface="Cambria Math" panose="02040503050406030204" pitchFamily="18" charset="0"/>
                          </a:rPr>
                          <m:t>𝑤</m:t>
                        </m:r>
                        <m:acc>
                          <m:accPr>
                            <m:chr m:val="̂"/>
                            <m:ctrlPr>
                              <a:rPr lang="en-US" sz="1867" i="1">
                                <a:solidFill>
                                  <a:schemeClr val="accent1"/>
                                </a:solidFill>
                                <a:latin typeface="Cambria Math" panose="02040503050406030204" pitchFamily="18" charset="0"/>
                              </a:rPr>
                            </m:ctrlPr>
                          </m:accPr>
                          <m:e>
                            <m:r>
                              <a:rPr lang="en-US" sz="1867" i="1">
                                <a:solidFill>
                                  <a:schemeClr val="accent1"/>
                                </a:solidFill>
                                <a:latin typeface="Cambria Math" panose="02040503050406030204" pitchFamily="18" charset="0"/>
                              </a:rPr>
                              <m:t>𝑘</m:t>
                            </m:r>
                          </m:e>
                        </m:acc>
                      </m:oMath>
                    </m:oMathPara>
                  </a14:m>
                  <a:endParaRPr lang="en-US" sz="1867" dirty="0">
                    <a:solidFill>
                      <a:schemeClr val="accent1"/>
                    </a:solidFill>
                  </a:endParaRPr>
                </a:p>
              </p:txBody>
            </p:sp>
          </mc:Choice>
          <mc:Fallback xmlns="">
            <p:sp>
              <p:nvSpPr>
                <p:cNvPr id="32" name="Rectangle 31">
                  <a:extLst>
                    <a:ext uri="{FF2B5EF4-FFF2-40B4-BE49-F238E27FC236}">
                      <a16:creationId xmlns:a16="http://schemas.microsoft.com/office/drawing/2014/main" id="{13133512-1105-44BA-BEC7-37EDB64A8AEF}"/>
                    </a:ext>
                  </a:extLst>
                </p:cNvPr>
                <p:cNvSpPr>
                  <a:spLocks noRot="1" noChangeAspect="1" noMove="1" noResize="1" noEditPoints="1" noAdjustHandles="1" noChangeArrowheads="1" noChangeShapeType="1" noTextEdit="1"/>
                </p:cNvSpPr>
                <p:nvPr/>
              </p:nvSpPr>
              <p:spPr>
                <a:xfrm>
                  <a:off x="6298140" y="3512021"/>
                  <a:ext cx="2059025" cy="414537"/>
                </a:xfrm>
                <a:prstGeom prst="rect">
                  <a:avLst/>
                </a:prstGeom>
                <a:blipFill>
                  <a:blip r:embed="rId12"/>
                  <a:stretch>
                    <a:fillRect r="-9763" b="-7353"/>
                  </a:stretch>
                </a:blipFill>
              </p:spPr>
              <p:txBody>
                <a:bodyPr/>
                <a:lstStyle/>
                <a:p>
                  <a:r>
                    <a:rPr lang="en-IN">
                      <a:noFill/>
                    </a:rPr>
                    <a:t> </a:t>
                  </a:r>
                </a:p>
              </p:txBody>
            </p:sp>
          </mc:Fallback>
        </mc:AlternateContent>
      </p:grpSp>
    </p:spTree>
    <p:extLst>
      <p:ext uri="{BB962C8B-B14F-4D97-AF65-F5344CB8AC3E}">
        <p14:creationId xmlns:p14="http://schemas.microsoft.com/office/powerpoint/2010/main" val="1196629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xEl>
                                              <p:pRg st="0" end="0"/>
                                            </p:txEl>
                                          </p:spTgt>
                                        </p:tgtEl>
                                        <p:attrNameLst>
                                          <p:attrName>style.visibility</p:attrName>
                                        </p:attrNameLst>
                                      </p:cBhvr>
                                      <p:to>
                                        <p:strVal val="visible"/>
                                      </p:to>
                                    </p:set>
                                    <p:animEffect transition="in" filter="fade">
                                      <p:cBhvr>
                                        <p:cTn id="13" dur="500"/>
                                        <p:tgtEl>
                                          <p:spTgt spid="3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xEl>
                                              <p:pRg st="1" end="1"/>
                                            </p:txEl>
                                          </p:spTgt>
                                        </p:tgtEl>
                                        <p:attrNameLst>
                                          <p:attrName>style.visibility</p:attrName>
                                        </p:attrNameLst>
                                      </p:cBhvr>
                                      <p:to>
                                        <p:strVal val="visible"/>
                                      </p:to>
                                    </p:set>
                                    <p:animEffect transition="in" filter="fade">
                                      <p:cBhvr>
                                        <p:cTn id="16" dur="500"/>
                                        <p:tgtEl>
                                          <p:spTgt spid="3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xEl>
                                              <p:pRg st="2" end="2"/>
                                            </p:txEl>
                                          </p:spTgt>
                                        </p:tgtEl>
                                        <p:attrNameLst>
                                          <p:attrName>style.visibility</p:attrName>
                                        </p:attrNameLst>
                                      </p:cBhvr>
                                      <p:to>
                                        <p:strVal val="visible"/>
                                      </p:to>
                                    </p:set>
                                    <p:animEffect transition="in" filter="fade">
                                      <p:cBhvr>
                                        <p:cTn id="19" dur="500"/>
                                        <p:tgtEl>
                                          <p:spTgt spid="33">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xEl>
                                              <p:pRg st="3" end="3"/>
                                            </p:txEl>
                                          </p:spTgt>
                                        </p:tgtEl>
                                        <p:attrNameLst>
                                          <p:attrName>style.visibility</p:attrName>
                                        </p:attrNameLst>
                                      </p:cBhvr>
                                      <p:to>
                                        <p:strVal val="visible"/>
                                      </p:to>
                                    </p:set>
                                    <p:animEffect transition="in" filter="fade">
                                      <p:cBhvr>
                                        <p:cTn id="22" dur="500"/>
                                        <p:tgtEl>
                                          <p:spTgt spid="3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xit" presetSubtype="0" fill="hold" nodeType="withEffect">
                                  <p:stCondLst>
                                    <p:cond delay="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3" grpId="1"/>
      <p:bldP spid="4" grpId="0"/>
      <p:bldP spid="3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FF0F374-67B6-4853-9205-C3AA90B4289F}"/>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3" name="Title 2">
            <a:extLst>
              <a:ext uri="{FF2B5EF4-FFF2-40B4-BE49-F238E27FC236}">
                <a16:creationId xmlns:a16="http://schemas.microsoft.com/office/drawing/2014/main" id="{BBCEB832-6E74-424B-BE18-DDDE154D0ADA}"/>
              </a:ext>
            </a:extLst>
          </p:cNvPr>
          <p:cNvSpPr>
            <a:spLocks noGrp="1"/>
          </p:cNvSpPr>
          <p:nvPr>
            <p:ph type="title"/>
          </p:nvPr>
        </p:nvSpPr>
        <p:spPr/>
        <p:txBody>
          <a:bodyPr/>
          <a:lstStyle/>
          <a:p>
            <a:r>
              <a:rPr lang="en-US" dirty="0"/>
              <a:t>Cylindrical Coordinate System</a:t>
            </a:r>
          </a:p>
        </p:txBody>
      </p:sp>
      <mc:AlternateContent xmlns:mc="http://schemas.openxmlformats.org/markup-compatibility/2006" xmlns:a14="http://schemas.microsoft.com/office/drawing/2010/main">
        <mc:Choice Requires="a14">
          <p:sp>
            <p:nvSpPr>
              <p:cNvPr id="52" name="Content Placeholder 2">
                <a:extLst>
                  <a:ext uri="{FF2B5EF4-FFF2-40B4-BE49-F238E27FC236}">
                    <a16:creationId xmlns:a16="http://schemas.microsoft.com/office/drawing/2014/main" id="{6304051D-02B4-457F-94C6-A89ACCEFAF45}"/>
                  </a:ext>
                </a:extLst>
              </p:cNvPr>
              <p:cNvSpPr>
                <a:spLocks noGrp="1"/>
              </p:cNvSpPr>
              <p:nvPr>
                <p:ph type="body" sz="quarter" idx="13"/>
              </p:nvPr>
            </p:nvSpPr>
            <p:spPr>
              <a:xfrm>
                <a:off x="692291" y="2323339"/>
                <a:ext cx="10972799" cy="1559191"/>
              </a:xfrm>
            </p:spPr>
            <p:txBody>
              <a:bodyPr>
                <a:normAutofit/>
              </a:bodyPr>
              <a:lstStyle/>
              <a:p>
                <a:pPr>
                  <a:spcBef>
                    <a:spcPts val="1200"/>
                  </a:spcBef>
                  <a:spcAft>
                    <a:spcPts val="0"/>
                  </a:spcAft>
                </a:pPr>
                <a:r>
                  <a:rPr lang="en-US" sz="2000" b="1" i="1" dirty="0">
                    <a:solidFill>
                      <a:schemeClr val="tx1"/>
                    </a:solidFill>
                  </a:rPr>
                  <a:t>Cylindrical coordinate system  </a:t>
                </a:r>
                <a:r>
                  <a:rPr lang="en-US" sz="2000" dirty="0">
                    <a:solidFill>
                      <a:schemeClr val="tx1"/>
                    </a:solidFill>
                  </a:rPr>
                  <a:t>= </a:t>
                </a:r>
                <a14:m>
                  <m:oMath xmlns:m="http://schemas.openxmlformats.org/officeDocument/2006/math">
                    <m:d>
                      <m:dPr>
                        <m:ctrlPr>
                          <a:rPr lang="en-US" sz="2000" i="1">
                            <a:solidFill>
                              <a:schemeClr val="tx1"/>
                            </a:solidFill>
                            <a:latin typeface="Cambria Math" panose="02040503050406030204" pitchFamily="18" charset="0"/>
                          </a:rPr>
                        </m:ctrlPr>
                      </m:dPr>
                      <m:e>
                        <m:r>
                          <a:rPr lang="en-US" sz="2000" b="0" i="1" smtClean="0">
                            <a:solidFill>
                              <a:schemeClr val="tx1"/>
                            </a:solidFill>
                            <a:latin typeface="Cambria Math" panose="02040503050406030204" pitchFamily="18" charset="0"/>
                          </a:rPr>
                          <m:t>𝑟</m:t>
                        </m:r>
                        <m:r>
                          <a:rPr lang="en-US" sz="2000" i="1">
                            <a:solidFill>
                              <a:schemeClr val="tx1"/>
                            </a:solidFill>
                            <a:latin typeface="Cambria Math" panose="02040503050406030204" pitchFamily="18" charset="0"/>
                          </a:rPr>
                          <m:t>,</m:t>
                        </m:r>
                        <m:r>
                          <a:rPr lang="en-US" sz="2000" b="0" i="1" smtClean="0">
                            <a:solidFill>
                              <a:schemeClr val="tx1"/>
                            </a:solidFill>
                            <a:latin typeface="Cambria Math" panose="02040503050406030204" pitchFamily="18" charset="0"/>
                          </a:rPr>
                          <m:t>𝜑</m:t>
                        </m:r>
                        <m:r>
                          <a:rPr lang="en-US" sz="2000" i="1">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𝑧</m:t>
                        </m:r>
                      </m:e>
                    </m:d>
                  </m:oMath>
                </a14:m>
                <a:r>
                  <a:rPr lang="en-US" sz="2000" dirty="0">
                    <a:solidFill>
                      <a:schemeClr val="tx1"/>
                    </a:solidFill>
                  </a:rPr>
                  <a:t>  </a:t>
                </a:r>
              </a:p>
              <a:p>
                <a:pPr>
                  <a:spcBef>
                    <a:spcPts val="1200"/>
                  </a:spcBef>
                  <a:spcAft>
                    <a:spcPts val="0"/>
                  </a:spcAft>
                </a:pPr>
                <a:r>
                  <a:rPr lang="en-US" sz="2000" b="1" i="1" dirty="0"/>
                  <a:t>Unit vectors </a:t>
                </a:r>
                <a:r>
                  <a:rPr lang="en-US" sz="2000" dirty="0"/>
                  <a:t>= </a:t>
                </a:r>
                <a14:m>
                  <m:oMath xmlns:m="http://schemas.openxmlformats.org/officeDocument/2006/math">
                    <m:r>
                      <a:rPr lang="en-IN" sz="2000" b="0" i="0" smtClean="0">
                        <a:latin typeface="Cambria Math" panose="02040503050406030204" pitchFamily="18" charset="0"/>
                      </a:rPr>
                      <m:t>(</m:t>
                    </m:r>
                    <m:sSub>
                      <m:sSubPr>
                        <m:ctrlPr>
                          <a:rPr lang="en-US" sz="2000" i="1" smtClean="0">
                            <a:latin typeface="Cambria Math" panose="02040503050406030204" pitchFamily="18" charset="0"/>
                          </a:rPr>
                        </m:ctrlPr>
                      </m:sSubPr>
                      <m:e>
                        <m:acc>
                          <m:accPr>
                            <m:chr m:val="̂"/>
                            <m:ctrlPr>
                              <a:rPr lang="en-US" sz="2000" i="1" smtClean="0">
                                <a:latin typeface="Cambria Math" panose="02040503050406030204" pitchFamily="18" charset="0"/>
                              </a:rPr>
                            </m:ctrlPr>
                          </m:accPr>
                          <m:e>
                            <m:r>
                              <a:rPr lang="en-US" sz="2000" b="0" i="1" smtClean="0">
                                <a:latin typeface="Cambria Math" panose="02040503050406030204" pitchFamily="18" charset="0"/>
                              </a:rPr>
                              <m:t>𝑒</m:t>
                            </m:r>
                          </m:e>
                        </m:acc>
                      </m:e>
                      <m:sub>
                        <m:r>
                          <a:rPr lang="en-US" sz="2000" b="0" i="1" smtClean="0">
                            <a:latin typeface="Cambria Math" panose="02040503050406030204" pitchFamily="18" charset="0"/>
                          </a:rPr>
                          <m:t>𝑟</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𝑒</m:t>
                            </m:r>
                          </m:e>
                        </m:acc>
                      </m:e>
                      <m:sub>
                        <m:r>
                          <a:rPr lang="en-US" sz="2000" b="0" i="1" smtClean="0">
                            <a:latin typeface="Cambria Math" panose="02040503050406030204" pitchFamily="18" charset="0"/>
                            <a:ea typeface="Cambria Math" panose="02040503050406030204" pitchFamily="18" charset="0"/>
                          </a:rPr>
                          <m:t>𝜑</m:t>
                        </m:r>
                      </m:sub>
                    </m:sSub>
                    <m:r>
                      <a:rPr lang="en-US" sz="2000" b="0" i="1" smtClean="0">
                        <a:latin typeface="Cambria Math" panose="02040503050406030204" pitchFamily="18" charset="0"/>
                      </a:rPr>
                      <m:t>,</m:t>
                    </m:r>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𝑒</m:t>
                            </m:r>
                          </m:e>
                        </m:acc>
                      </m:e>
                      <m:sub>
                        <m:r>
                          <a:rPr lang="en-US" sz="2000" b="0" i="1" smtClean="0">
                            <a:latin typeface="Cambria Math" panose="02040503050406030204" pitchFamily="18" charset="0"/>
                          </a:rPr>
                          <m:t>𝑧</m:t>
                        </m:r>
                      </m:sub>
                    </m:sSub>
                    <m:r>
                      <a:rPr lang="en-IN" sz="2000" b="0" i="1" smtClean="0">
                        <a:latin typeface="Cambria Math" panose="02040503050406030204" pitchFamily="18" charset="0"/>
                      </a:rPr>
                      <m:t>)</m:t>
                    </m:r>
                  </m:oMath>
                </a14:m>
                <a:endParaRPr lang="en-US" sz="2000" dirty="0"/>
              </a:p>
              <a:p>
                <a:pPr>
                  <a:spcBef>
                    <a:spcPts val="1200"/>
                  </a:spcBef>
                </a:pPr>
                <a:r>
                  <a:rPr lang="en-US" sz="2000" b="1" i="1" dirty="0"/>
                  <a:t>Definition of velocity vector </a:t>
                </a:r>
                <a:r>
                  <a:rPr lang="en-US" sz="2000" dirty="0"/>
                  <a:t>= </a:t>
                </a:r>
                <a14:m>
                  <m:oMath xmlns:m="http://schemas.openxmlformats.org/officeDocument/2006/math">
                    <m:acc>
                      <m:accPr>
                        <m:chr m:val="⃗"/>
                        <m:ctrlP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cs typeface="+mn-cs"/>
                          </a:rPr>
                        </m:ctrlPr>
                      </m:accPr>
                      <m:e>
                        <m: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cs typeface="+mn-cs"/>
                          </a:rPr>
                          <m:t>𝑉</m:t>
                        </m:r>
                      </m:e>
                    </m:acc>
                    <m: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t>=</m:t>
                    </m:r>
                    <m:sSub>
                      <m:sSubPr>
                        <m:ctrlP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cs typeface="+mn-cs"/>
                          </a:rPr>
                        </m:ctrlPr>
                      </m:sSubPr>
                      <m:e>
                        <m: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cs typeface="+mn-cs"/>
                          </a:rPr>
                          <m:t>𝑉</m:t>
                        </m:r>
                      </m:e>
                      <m:sub>
                        <m: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cs typeface="+mn-cs"/>
                          </a:rPr>
                          <m:t>𝑟</m:t>
                        </m:r>
                      </m:sub>
                    </m:sSub>
                    <m:sSub>
                      <m:sSubPr>
                        <m:ctrlP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ctrlPr>
                      </m:sSubPr>
                      <m:e>
                        <m:acc>
                          <m:accPr>
                            <m:chr m:val="̂"/>
                            <m:ctrlP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ctrlPr>
                          </m:accPr>
                          <m:e>
                            <m: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t>𝑒</m:t>
                            </m:r>
                          </m:e>
                        </m:acc>
                      </m:e>
                      <m:sub>
                        <m: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t>𝑟</m:t>
                        </m:r>
                      </m:sub>
                    </m:sSub>
                    <m: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t>+</m:t>
                    </m:r>
                    <m:sSub>
                      <m:sSubPr>
                        <m:ctrlP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cs typeface="+mn-cs"/>
                          </a:rPr>
                        </m:ctrlPr>
                      </m:sSubPr>
                      <m:e>
                        <m: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cs typeface="+mn-cs"/>
                          </a:rPr>
                          <m:t>𝑉</m:t>
                        </m:r>
                      </m:e>
                      <m:sub>
                        <m: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ea typeface="Cambria Math" panose="02040503050406030204" pitchFamily="18" charset="0"/>
                            <a:cs typeface="+mn-cs"/>
                          </a:rPr>
                          <m:t>𝜑</m:t>
                        </m:r>
                      </m:sub>
                    </m:sSub>
                    <m:sSub>
                      <m:sSubPr>
                        <m:ctrlP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ctrlPr>
                      </m:sSubPr>
                      <m:e>
                        <m:acc>
                          <m:accPr>
                            <m:chr m:val="̂"/>
                            <m:ctrlP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ctrlPr>
                          </m:accPr>
                          <m:e>
                            <m: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t>𝑒</m:t>
                            </m:r>
                          </m:e>
                        </m:acc>
                      </m:e>
                      <m:sub>
                        <m: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ea typeface="Cambria Math" panose="02040503050406030204" pitchFamily="18" charset="0"/>
                            <a:cs typeface="+mn-cs"/>
                          </a:rPr>
                          <m:t>𝜑</m:t>
                        </m:r>
                      </m:sub>
                    </m:sSub>
                    <m: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t>+</m:t>
                    </m:r>
                    <m:sSub>
                      <m:sSubPr>
                        <m:ctrlP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cs typeface="+mn-cs"/>
                          </a:rPr>
                        </m:ctrlPr>
                      </m:sSubPr>
                      <m:e>
                        <m:r>
                          <a:rPr kumimoji="0" lang="ar-AE" sz="1600" b="0" i="1" u="none" strike="noStrike" kern="1200" cap="none" spc="0" normalizeH="0" baseline="0" noProof="0" smtClean="0">
                            <a:ln>
                              <a:noFill/>
                            </a:ln>
                            <a:solidFill>
                              <a:schemeClr val="tx1"/>
                            </a:solidFill>
                            <a:effectLst/>
                            <a:uLnTx/>
                            <a:uFillTx/>
                            <a:latin typeface="Cambria Math" panose="02040503050406030204" pitchFamily="18" charset="0"/>
                            <a:cs typeface="+mn-cs"/>
                          </a:rPr>
                          <m:t>𝑉</m:t>
                        </m:r>
                      </m:e>
                      <m:sub>
                        <m: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t>𝑧</m:t>
                        </m:r>
                      </m:sub>
                    </m:sSub>
                    <m:sSub>
                      <m:sSubPr>
                        <m:ctrlP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ctrlPr>
                      </m:sSubPr>
                      <m:e>
                        <m:acc>
                          <m:accPr>
                            <m:chr m:val="̂"/>
                            <m:ctrlP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ctrlPr>
                          </m:accPr>
                          <m:e>
                            <m: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t>𝑒</m:t>
                            </m:r>
                          </m:e>
                        </m:acc>
                      </m:e>
                      <m:sub>
                        <m:r>
                          <a:rPr kumimoji="0" lang="ar-AE" sz="1600" b="0" i="1" u="none" strike="noStrike" kern="1200" cap="none" spc="0" normalizeH="0" baseline="0" noProof="0">
                            <a:ln>
                              <a:noFill/>
                            </a:ln>
                            <a:solidFill>
                              <a:schemeClr val="tx1"/>
                            </a:solidFill>
                            <a:effectLst/>
                            <a:uLnTx/>
                            <a:uFillTx/>
                            <a:latin typeface="Cambria Math" panose="02040503050406030204" pitchFamily="18" charset="0"/>
                            <a:cs typeface="+mn-cs"/>
                          </a:rPr>
                          <m:t>𝑧</m:t>
                        </m:r>
                      </m:sub>
                    </m:sSub>
                  </m:oMath>
                </a14:m>
                <a:endParaRPr kumimoji="0" lang="ar-AE" sz="2400" b="0" i="0" u="none" strike="noStrike" kern="1200" cap="none" spc="0" normalizeH="0" baseline="0" noProof="0" dirty="0">
                  <a:ln>
                    <a:noFill/>
                  </a:ln>
                  <a:solidFill>
                    <a:schemeClr val="tx1"/>
                  </a:solidFill>
                  <a:effectLst/>
                  <a:uLnTx/>
                  <a:uFillTx/>
                  <a:latin typeface="Segoe UI"/>
                  <a:ea typeface="+mn-ea"/>
                  <a:cs typeface="+mn-cs"/>
                </a:endParaRPr>
              </a:p>
              <a:p>
                <a:pPr marL="0" indent="0">
                  <a:spcBef>
                    <a:spcPts val="1200"/>
                  </a:spcBef>
                  <a:spcAft>
                    <a:spcPts val="0"/>
                  </a:spcAft>
                  <a:buNone/>
                </a:pPr>
                <a:endParaRPr lang="en-US" sz="2000" dirty="0"/>
              </a:p>
            </p:txBody>
          </p:sp>
        </mc:Choice>
        <mc:Fallback xmlns="">
          <p:sp>
            <p:nvSpPr>
              <p:cNvPr id="52" name="Content Placeholder 2">
                <a:extLst>
                  <a:ext uri="{FF2B5EF4-FFF2-40B4-BE49-F238E27FC236}">
                    <a16:creationId xmlns:a16="http://schemas.microsoft.com/office/drawing/2014/main" id="{6304051D-02B4-457F-94C6-A89ACCEFAF45}"/>
                  </a:ext>
                </a:extLst>
              </p:cNvPr>
              <p:cNvSpPr>
                <a:spLocks noGrp="1" noRot="1" noChangeAspect="1" noMove="1" noResize="1" noEditPoints="1" noAdjustHandles="1" noChangeArrowheads="1" noChangeShapeType="1" noTextEdit="1"/>
              </p:cNvSpPr>
              <p:nvPr>
                <p:ph type="body" sz="quarter" idx="13"/>
              </p:nvPr>
            </p:nvSpPr>
            <p:spPr>
              <a:xfrm>
                <a:off x="692291" y="2323339"/>
                <a:ext cx="10972799" cy="1559191"/>
              </a:xfrm>
              <a:blipFill>
                <a:blip r:embed="rId3"/>
                <a:stretch>
                  <a:fillRect l="-500" t="-3906"/>
                </a:stretch>
              </a:blipFill>
            </p:spPr>
            <p:txBody>
              <a:bodyPr/>
              <a:lstStyle/>
              <a:p>
                <a:r>
                  <a:rPr lang="en-IN">
                    <a:noFill/>
                  </a:rPr>
                  <a:t> </a:t>
                </a:r>
              </a:p>
            </p:txBody>
          </p:sp>
        </mc:Fallback>
      </mc:AlternateContent>
      <p:grpSp>
        <p:nvGrpSpPr>
          <p:cNvPr id="53" name="Group 52">
            <a:extLst>
              <a:ext uri="{FF2B5EF4-FFF2-40B4-BE49-F238E27FC236}">
                <a16:creationId xmlns:a16="http://schemas.microsoft.com/office/drawing/2014/main" id="{C99A9437-29CC-4DCA-BFA1-4CB2E74DB00B}"/>
              </a:ext>
            </a:extLst>
          </p:cNvPr>
          <p:cNvGrpSpPr/>
          <p:nvPr/>
        </p:nvGrpSpPr>
        <p:grpSpPr>
          <a:xfrm>
            <a:off x="6400800" y="994418"/>
            <a:ext cx="5670124" cy="3981029"/>
            <a:chOff x="3990753" y="1590033"/>
            <a:chExt cx="5670124" cy="3981029"/>
          </a:xfrm>
        </p:grpSpPr>
        <p:grpSp>
          <p:nvGrpSpPr>
            <p:cNvPr id="4" name="Group 3">
              <a:extLst>
                <a:ext uri="{FF2B5EF4-FFF2-40B4-BE49-F238E27FC236}">
                  <a16:creationId xmlns:a16="http://schemas.microsoft.com/office/drawing/2014/main" id="{1699FE6B-2732-4CE3-BDD1-38534EC4B366}"/>
                </a:ext>
              </a:extLst>
            </p:cNvPr>
            <p:cNvGrpSpPr/>
            <p:nvPr/>
          </p:nvGrpSpPr>
          <p:grpSpPr>
            <a:xfrm>
              <a:off x="3990753" y="1590033"/>
              <a:ext cx="4703127" cy="3981029"/>
              <a:chOff x="3895060" y="2184875"/>
              <a:chExt cx="4703127" cy="3981029"/>
            </a:xfrm>
          </p:grpSpPr>
          <p:cxnSp>
            <p:nvCxnSpPr>
              <p:cNvPr id="5" name="Straight Arrow Connector 4">
                <a:extLst>
                  <a:ext uri="{FF2B5EF4-FFF2-40B4-BE49-F238E27FC236}">
                    <a16:creationId xmlns:a16="http://schemas.microsoft.com/office/drawing/2014/main" id="{FD1068FE-63E6-4EE8-84ED-5EA5177F9885}"/>
                  </a:ext>
                </a:extLst>
              </p:cNvPr>
              <p:cNvCxnSpPr/>
              <p:nvPr/>
            </p:nvCxnSpPr>
            <p:spPr>
              <a:xfrm flipV="1">
                <a:off x="5631273" y="2687099"/>
                <a:ext cx="0" cy="224145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E78ECD68-E4B5-42A5-83F1-CFB3E1404FAF}"/>
                  </a:ext>
                </a:extLst>
              </p:cNvPr>
              <p:cNvCxnSpPr/>
              <p:nvPr/>
            </p:nvCxnSpPr>
            <p:spPr>
              <a:xfrm>
                <a:off x="5631274" y="4928550"/>
                <a:ext cx="245715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B813F1C-B4F7-4709-BCCC-374E5D59DD48}"/>
                  </a:ext>
                </a:extLst>
              </p:cNvPr>
              <p:cNvCxnSpPr>
                <a:cxnSpLocks/>
              </p:cNvCxnSpPr>
              <p:nvPr/>
            </p:nvCxnSpPr>
            <p:spPr>
              <a:xfrm flipH="1">
                <a:off x="4346424" y="4928551"/>
                <a:ext cx="1284851" cy="96598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16991E24-8D4E-4458-AC76-EB97C6A38F3A}"/>
                  </a:ext>
                </a:extLst>
              </p:cNvPr>
              <p:cNvSpPr/>
              <p:nvPr/>
            </p:nvSpPr>
            <p:spPr>
              <a:xfrm>
                <a:off x="5597275" y="4891037"/>
                <a:ext cx="67995" cy="750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a:ea typeface="+mn-ea"/>
                  <a:cs typeface="+mn-cs"/>
                </a:endParaRP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A5149CC6-6AE5-4FCC-82C4-6EC265A91FD8}"/>
                      </a:ext>
                    </a:extLst>
                  </p:cNvPr>
                  <p:cNvSpPr/>
                  <p:nvPr/>
                </p:nvSpPr>
                <p:spPr>
                  <a:xfrm>
                    <a:off x="8088432" y="4693515"/>
                    <a:ext cx="50975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𝑥</m:t>
                          </m:r>
                          <m: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 </m:t>
                          </m:r>
                        </m:oMath>
                      </m:oMathPara>
                    </a14:m>
                    <a:endParaRPr kumimoji="0" lang="en-US" sz="2400" b="0" i="0" u="none" strike="noStrike" kern="1200" cap="none" spc="0" normalizeH="0" baseline="0" noProof="0" dirty="0">
                      <a:ln>
                        <a:noFill/>
                      </a:ln>
                      <a:solidFill>
                        <a:prstClr val="black"/>
                      </a:solidFill>
                      <a:effectLst/>
                      <a:uLnTx/>
                      <a:uFillTx/>
                      <a:latin typeface="Segoe UI"/>
                      <a:ea typeface="+mn-ea"/>
                      <a:cs typeface="+mn-cs"/>
                    </a:endParaRPr>
                  </a:p>
                </p:txBody>
              </p:sp>
            </mc:Choice>
            <mc:Fallback xmlns="">
              <p:sp>
                <p:nvSpPr>
                  <p:cNvPr id="9" name="Rectangle 8">
                    <a:extLst>
                      <a:ext uri="{FF2B5EF4-FFF2-40B4-BE49-F238E27FC236}">
                        <a16:creationId xmlns:a16="http://schemas.microsoft.com/office/drawing/2014/main" id="{A5149CC6-6AE5-4FCC-82C4-6EC265A91FD8}"/>
                      </a:ext>
                    </a:extLst>
                  </p:cNvPr>
                  <p:cNvSpPr>
                    <a:spLocks noRot="1" noChangeAspect="1" noMove="1" noResize="1" noEditPoints="1" noAdjustHandles="1" noChangeArrowheads="1" noChangeShapeType="1" noTextEdit="1"/>
                  </p:cNvSpPr>
                  <p:nvPr/>
                </p:nvSpPr>
                <p:spPr>
                  <a:xfrm>
                    <a:off x="8088432" y="4693515"/>
                    <a:ext cx="509755" cy="46166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D3B301E3-2447-4484-8DB4-B3F69DDA0EDB}"/>
                      </a:ext>
                    </a:extLst>
                  </p:cNvPr>
                  <p:cNvSpPr/>
                  <p:nvPr/>
                </p:nvSpPr>
                <p:spPr>
                  <a:xfrm>
                    <a:off x="5404327" y="2184875"/>
                    <a:ext cx="49128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𝑧</m:t>
                          </m:r>
                          <m: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 </m:t>
                          </m:r>
                        </m:oMath>
                      </m:oMathPara>
                    </a14:m>
                    <a:endParaRPr kumimoji="0" lang="en-US" sz="2400" b="0" i="0" u="none" strike="noStrike" kern="1200" cap="none" spc="0" normalizeH="0" baseline="0" noProof="0" dirty="0">
                      <a:ln>
                        <a:noFill/>
                      </a:ln>
                      <a:solidFill>
                        <a:prstClr val="black"/>
                      </a:solidFill>
                      <a:effectLst/>
                      <a:uLnTx/>
                      <a:uFillTx/>
                      <a:latin typeface="Segoe UI"/>
                      <a:ea typeface="+mn-ea"/>
                      <a:cs typeface="+mn-cs"/>
                    </a:endParaRPr>
                  </a:p>
                </p:txBody>
              </p:sp>
            </mc:Choice>
            <mc:Fallback xmlns="">
              <p:sp>
                <p:nvSpPr>
                  <p:cNvPr id="10" name="Rectangle 9">
                    <a:extLst>
                      <a:ext uri="{FF2B5EF4-FFF2-40B4-BE49-F238E27FC236}">
                        <a16:creationId xmlns:a16="http://schemas.microsoft.com/office/drawing/2014/main" id="{D3B301E3-2447-4484-8DB4-B3F69DDA0EDB}"/>
                      </a:ext>
                    </a:extLst>
                  </p:cNvPr>
                  <p:cNvSpPr>
                    <a:spLocks noRot="1" noChangeAspect="1" noMove="1" noResize="1" noEditPoints="1" noAdjustHandles="1" noChangeArrowheads="1" noChangeShapeType="1" noTextEdit="1"/>
                  </p:cNvSpPr>
                  <p:nvPr/>
                </p:nvSpPr>
                <p:spPr>
                  <a:xfrm>
                    <a:off x="5404327" y="2184875"/>
                    <a:ext cx="491288" cy="46166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8E5F3DFB-AF82-4588-9D39-9D475CC1BB57}"/>
                      </a:ext>
                    </a:extLst>
                  </p:cNvPr>
                  <p:cNvSpPr/>
                  <p:nvPr/>
                </p:nvSpPr>
                <p:spPr>
                  <a:xfrm>
                    <a:off x="3895060" y="5704239"/>
                    <a:ext cx="51373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𝑦</m:t>
                          </m:r>
                          <m:r>
                            <a:rPr kumimoji="0" lang="en-US" sz="2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 </m:t>
                          </m:r>
                        </m:oMath>
                      </m:oMathPara>
                    </a14:m>
                    <a:endParaRPr kumimoji="0" lang="en-US" sz="2400" b="0" i="0" u="none" strike="noStrike" kern="1200" cap="none" spc="0" normalizeH="0" baseline="0" noProof="0" dirty="0">
                      <a:ln>
                        <a:noFill/>
                      </a:ln>
                      <a:solidFill>
                        <a:prstClr val="black"/>
                      </a:solidFill>
                      <a:effectLst/>
                      <a:uLnTx/>
                      <a:uFillTx/>
                      <a:latin typeface="Segoe UI"/>
                      <a:ea typeface="+mn-ea"/>
                      <a:cs typeface="+mn-cs"/>
                    </a:endParaRPr>
                  </a:p>
                </p:txBody>
              </p:sp>
            </mc:Choice>
            <mc:Fallback xmlns="">
              <p:sp>
                <p:nvSpPr>
                  <p:cNvPr id="11" name="Rectangle 10">
                    <a:extLst>
                      <a:ext uri="{FF2B5EF4-FFF2-40B4-BE49-F238E27FC236}">
                        <a16:creationId xmlns:a16="http://schemas.microsoft.com/office/drawing/2014/main" id="{8E5F3DFB-AF82-4588-9D39-9D475CC1BB57}"/>
                      </a:ext>
                    </a:extLst>
                  </p:cNvPr>
                  <p:cNvSpPr>
                    <a:spLocks noRot="1" noChangeAspect="1" noMove="1" noResize="1" noEditPoints="1" noAdjustHandles="1" noChangeArrowheads="1" noChangeShapeType="1" noTextEdit="1"/>
                  </p:cNvSpPr>
                  <p:nvPr/>
                </p:nvSpPr>
                <p:spPr>
                  <a:xfrm>
                    <a:off x="3895060" y="5704239"/>
                    <a:ext cx="513730" cy="461665"/>
                  </a:xfrm>
                  <a:prstGeom prst="rect">
                    <a:avLst/>
                  </a:prstGeom>
                  <a:blipFill>
                    <a:blip r:embed="rId6"/>
                    <a:stretch>
                      <a:fillRect b="-13333"/>
                    </a:stretch>
                  </a:blipFill>
                </p:spPr>
                <p:txBody>
                  <a:bodyPr/>
                  <a:lstStyle/>
                  <a:p>
                    <a:r>
                      <a:rPr lang="en-US">
                        <a:noFill/>
                      </a:rPr>
                      <a:t> </a:t>
                    </a:r>
                  </a:p>
                </p:txBody>
              </p:sp>
            </mc:Fallback>
          </mc:AlternateContent>
        </p:grpSp>
        <p:sp>
          <p:nvSpPr>
            <p:cNvPr id="12" name="Flowchart: Magnetic Disk 11">
              <a:extLst>
                <a:ext uri="{FF2B5EF4-FFF2-40B4-BE49-F238E27FC236}">
                  <a16:creationId xmlns:a16="http://schemas.microsoft.com/office/drawing/2014/main" id="{53D66EBB-4F2A-43A1-824F-4F7B7B0EAFE9}"/>
                </a:ext>
              </a:extLst>
            </p:cNvPr>
            <p:cNvSpPr/>
            <p:nvPr/>
          </p:nvSpPr>
          <p:spPr>
            <a:xfrm>
              <a:off x="5108377" y="2553929"/>
              <a:ext cx="1237177" cy="2063227"/>
            </a:xfrm>
            <a:prstGeom prst="flowChartMagneticDisk">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UI"/>
                <a:ea typeface="+mn-ea"/>
                <a:cs typeface="+mn-cs"/>
              </a:endParaRPr>
            </a:p>
          </p:txBody>
        </p:sp>
        <p:sp>
          <p:nvSpPr>
            <p:cNvPr id="13" name="Oval 12">
              <a:extLst>
                <a:ext uri="{FF2B5EF4-FFF2-40B4-BE49-F238E27FC236}">
                  <a16:creationId xmlns:a16="http://schemas.microsoft.com/office/drawing/2014/main" id="{93724B54-1011-4E3F-AACA-C9A99C75398B}"/>
                </a:ext>
              </a:extLst>
            </p:cNvPr>
            <p:cNvSpPr/>
            <p:nvPr/>
          </p:nvSpPr>
          <p:spPr>
            <a:xfrm>
              <a:off x="5129213" y="4031788"/>
              <a:ext cx="1193006" cy="580694"/>
            </a:xfrm>
            <a:prstGeom prst="ellipse">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UI"/>
                <a:ea typeface="+mn-ea"/>
                <a:cs typeface="+mn-cs"/>
              </a:endParaRPr>
            </a:p>
          </p:txBody>
        </p:sp>
        <p:cxnSp>
          <p:nvCxnSpPr>
            <p:cNvPr id="17" name="Straight Arrow Connector 16">
              <a:extLst>
                <a:ext uri="{FF2B5EF4-FFF2-40B4-BE49-F238E27FC236}">
                  <a16:creationId xmlns:a16="http://schemas.microsoft.com/office/drawing/2014/main" id="{B5770FA3-DDA1-4DF6-85C1-72FFDE72FD5B}"/>
                </a:ext>
              </a:extLst>
            </p:cNvPr>
            <p:cNvCxnSpPr>
              <a:cxnSpLocks/>
              <a:endCxn id="13" idx="5"/>
            </p:cNvCxnSpPr>
            <p:nvPr/>
          </p:nvCxnSpPr>
          <p:spPr>
            <a:xfrm>
              <a:off x="5733587" y="4324600"/>
              <a:ext cx="413920" cy="202841"/>
            </a:xfrm>
            <a:prstGeom prst="straightConnector1">
              <a:avLst/>
            </a:prstGeom>
            <a:ln w="381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2F8A807-373C-4B70-A471-2E356F6E7278}"/>
                </a:ext>
              </a:extLst>
            </p:cNvPr>
            <p:cNvCxnSpPr>
              <a:cxnSpLocks/>
            </p:cNvCxnSpPr>
            <p:nvPr/>
          </p:nvCxnSpPr>
          <p:spPr>
            <a:xfrm>
              <a:off x="6147507" y="3161211"/>
              <a:ext cx="0" cy="1361395"/>
            </a:xfrm>
            <a:prstGeom prst="straightConnector1">
              <a:avLst/>
            </a:prstGeom>
            <a:ln w="381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2E7FB9FA-B7A2-4FB5-A710-8D6A3FD52C4E}"/>
                </a:ext>
              </a:extLst>
            </p:cNvPr>
            <p:cNvCxnSpPr>
              <a:cxnSpLocks/>
            </p:cNvCxnSpPr>
            <p:nvPr/>
          </p:nvCxnSpPr>
          <p:spPr>
            <a:xfrm>
              <a:off x="6159433" y="3142684"/>
              <a:ext cx="399574" cy="277607"/>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F1FDE7B-113E-4F33-A04A-E7AFA9C20712}"/>
                </a:ext>
              </a:extLst>
            </p:cNvPr>
            <p:cNvCxnSpPr>
              <a:cxnSpLocks/>
            </p:cNvCxnSpPr>
            <p:nvPr/>
          </p:nvCxnSpPr>
          <p:spPr>
            <a:xfrm flipV="1">
              <a:off x="6147507" y="2628603"/>
              <a:ext cx="0" cy="50116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 name="Rectangle 27">
                  <a:extLst>
                    <a:ext uri="{FF2B5EF4-FFF2-40B4-BE49-F238E27FC236}">
                      <a16:creationId xmlns:a16="http://schemas.microsoft.com/office/drawing/2014/main" id="{6CE6F29A-0B36-47A8-9A01-DDCD3688C4C8}"/>
                    </a:ext>
                  </a:extLst>
                </p:cNvPr>
                <p:cNvSpPr/>
                <p:nvPr/>
              </p:nvSpPr>
              <p:spPr>
                <a:xfrm>
                  <a:off x="6483789" y="3268728"/>
                  <a:ext cx="551369"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acc>
                            <m:accPr>
                              <m:chr m:val="̂"/>
                              <m:ctrlP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accPr>
                            <m:e>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𝑒</m:t>
                              </m:r>
                            </m:e>
                          </m:acc>
                        </m:e>
                        <m:sub>
                          <m: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𝑟</m:t>
                          </m:r>
                        </m:sub>
                      </m:sSub>
                    </m:oMath>
                  </a14:m>
                  <a:r>
                    <a:rPr kumimoji="0" lang="en-US" sz="2400" b="0" i="0" u="none" strike="noStrike" kern="1200" cap="none" spc="0" normalizeH="0" baseline="0" noProof="0" dirty="0">
                      <a:ln>
                        <a:noFill/>
                      </a:ln>
                      <a:solidFill>
                        <a:prstClr val="black"/>
                      </a:solidFill>
                      <a:effectLst/>
                      <a:uLnTx/>
                      <a:uFillTx/>
                      <a:latin typeface="Segoe UI"/>
                      <a:ea typeface="+mn-ea"/>
                      <a:cs typeface="+mn-cs"/>
                    </a:rPr>
                    <a:t> </a:t>
                  </a:r>
                </a:p>
              </p:txBody>
            </p:sp>
          </mc:Choice>
          <mc:Fallback xmlns="">
            <p:sp>
              <p:nvSpPr>
                <p:cNvPr id="28" name="Rectangle 27">
                  <a:extLst>
                    <a:ext uri="{FF2B5EF4-FFF2-40B4-BE49-F238E27FC236}">
                      <a16:creationId xmlns:a16="http://schemas.microsoft.com/office/drawing/2014/main" id="{6CE6F29A-0B36-47A8-9A01-DDCD3688C4C8}"/>
                    </a:ext>
                  </a:extLst>
                </p:cNvPr>
                <p:cNvSpPr>
                  <a:spLocks noRot="1" noChangeAspect="1" noMove="1" noResize="1" noEditPoints="1" noAdjustHandles="1" noChangeArrowheads="1" noChangeShapeType="1" noTextEdit="1"/>
                </p:cNvSpPr>
                <p:nvPr/>
              </p:nvSpPr>
              <p:spPr>
                <a:xfrm>
                  <a:off x="6483789" y="3268728"/>
                  <a:ext cx="551369" cy="461665"/>
                </a:xfrm>
                <a:prstGeom prst="rect">
                  <a:avLst/>
                </a:prstGeom>
                <a:blipFill>
                  <a:blip r:embed="rId7"/>
                  <a:stretch>
                    <a:fillRect t="-1333" r="-24176" b="-1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Rectangle 37">
                  <a:extLst>
                    <a:ext uri="{FF2B5EF4-FFF2-40B4-BE49-F238E27FC236}">
                      <a16:creationId xmlns:a16="http://schemas.microsoft.com/office/drawing/2014/main" id="{1E2E06B3-AAEA-498C-8916-F377E0048667}"/>
                    </a:ext>
                  </a:extLst>
                </p:cNvPr>
                <p:cNvSpPr/>
                <p:nvPr/>
              </p:nvSpPr>
              <p:spPr>
                <a:xfrm>
                  <a:off x="6460445" y="2618903"/>
                  <a:ext cx="600357" cy="494559"/>
                </a:xfrm>
                <a:prstGeom prst="rect">
                  <a:avLst/>
                </a:prstGeom>
              </p:spPr>
              <p:txBody>
                <a:bodyPr wrap="none">
                  <a:spAutoFit/>
                </a:bodyPr>
                <a:lstStyle/>
                <a:p>
                  <a14:m>
                    <m:oMath xmlns:m="http://schemas.openxmlformats.org/officeDocument/2006/math">
                      <m:sSub>
                        <m:sSubPr>
                          <m:ctrlPr>
                            <a:rPr lang="en-US" sz="2400" i="1">
                              <a:solidFill>
                                <a:schemeClr val="accent5"/>
                              </a:solidFill>
                              <a:latin typeface="Cambria Math" panose="02040503050406030204" pitchFamily="18" charset="0"/>
                            </a:rPr>
                          </m:ctrlPr>
                        </m:sSubPr>
                        <m:e>
                          <m:acc>
                            <m:accPr>
                              <m:chr m:val="̂"/>
                              <m:ctrlPr>
                                <a:rPr lang="en-US" sz="2400" i="1">
                                  <a:solidFill>
                                    <a:schemeClr val="accent5"/>
                                  </a:solidFill>
                                  <a:latin typeface="Cambria Math" panose="02040503050406030204" pitchFamily="18" charset="0"/>
                                </a:rPr>
                              </m:ctrlPr>
                            </m:accPr>
                            <m:e>
                              <m:r>
                                <a:rPr lang="en-US" sz="2400" i="1">
                                  <a:solidFill>
                                    <a:schemeClr val="accent5"/>
                                  </a:solidFill>
                                  <a:latin typeface="Cambria Math" panose="02040503050406030204" pitchFamily="18" charset="0"/>
                                </a:rPr>
                                <m:t>𝑒</m:t>
                              </m:r>
                            </m:e>
                          </m:acc>
                        </m:e>
                        <m:sub>
                          <m:r>
                            <a:rPr lang="en-US" sz="2400" i="1">
                              <a:solidFill>
                                <a:schemeClr val="accent5"/>
                              </a:solidFill>
                              <a:latin typeface="Cambria Math" panose="02040503050406030204" pitchFamily="18" charset="0"/>
                            </a:rPr>
                            <m:t>𝜑</m:t>
                          </m:r>
                        </m:sub>
                      </m:sSub>
                    </m:oMath>
                  </a14:m>
                  <a:r>
                    <a:rPr lang="en-US" sz="2400" i="1" dirty="0">
                      <a:solidFill>
                        <a:schemeClr val="accent5"/>
                      </a:solidFill>
                      <a:latin typeface="Cambria Math" panose="02040503050406030204" pitchFamily="18" charset="0"/>
                    </a:rPr>
                    <a:t> </a:t>
                  </a:r>
                </a:p>
              </p:txBody>
            </p:sp>
          </mc:Choice>
          <mc:Fallback xmlns="">
            <p:sp>
              <p:nvSpPr>
                <p:cNvPr id="38" name="Rectangle 37">
                  <a:extLst>
                    <a:ext uri="{FF2B5EF4-FFF2-40B4-BE49-F238E27FC236}">
                      <a16:creationId xmlns:a16="http://schemas.microsoft.com/office/drawing/2014/main" id="{1E2E06B3-AAEA-498C-8916-F377E0048667}"/>
                    </a:ext>
                  </a:extLst>
                </p:cNvPr>
                <p:cNvSpPr>
                  <a:spLocks noRot="1" noChangeAspect="1" noMove="1" noResize="1" noEditPoints="1" noAdjustHandles="1" noChangeArrowheads="1" noChangeShapeType="1" noTextEdit="1"/>
                </p:cNvSpPr>
                <p:nvPr/>
              </p:nvSpPr>
              <p:spPr>
                <a:xfrm>
                  <a:off x="6460445" y="2618903"/>
                  <a:ext cx="600357" cy="494559"/>
                </a:xfrm>
                <a:prstGeom prst="rect">
                  <a:avLst/>
                </a:prstGeom>
                <a:blipFill>
                  <a:blip r:embed="rId8"/>
                  <a:stretch>
                    <a:fillRect t="-2469" r="-14141" b="-74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Rectangle 38">
                  <a:extLst>
                    <a:ext uri="{FF2B5EF4-FFF2-40B4-BE49-F238E27FC236}">
                      <a16:creationId xmlns:a16="http://schemas.microsoft.com/office/drawing/2014/main" id="{C58CFD10-A250-46FF-95CA-AB5E02D8F3F4}"/>
                    </a:ext>
                  </a:extLst>
                </p:cNvPr>
                <p:cNvSpPr/>
                <p:nvPr/>
              </p:nvSpPr>
              <p:spPr>
                <a:xfrm>
                  <a:off x="5908888" y="2136305"/>
                  <a:ext cx="549189"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US" sz="2400" b="0" i="1" u="none" strike="noStrike" kern="1200" cap="none" spc="0" normalizeH="0" baseline="0" noProof="0" smtClean="0">
                              <a:ln>
                                <a:noFill/>
                              </a:ln>
                              <a:solidFill>
                                <a:schemeClr val="accent5"/>
                              </a:solidFill>
                              <a:effectLst/>
                              <a:uLnTx/>
                              <a:uFillTx/>
                              <a:latin typeface="Cambria Math" panose="02040503050406030204" pitchFamily="18" charset="0"/>
                              <a:ea typeface="+mn-ea"/>
                              <a:cs typeface="+mn-cs"/>
                            </a:rPr>
                          </m:ctrlPr>
                        </m:sSubPr>
                        <m:e>
                          <m:acc>
                            <m:accPr>
                              <m:chr m:val="̂"/>
                              <m:ctrlPr>
                                <a:rPr kumimoji="0" lang="en-US" sz="2400" b="0" i="1" u="none" strike="noStrike" kern="1200" cap="none" spc="0" normalizeH="0" baseline="0" noProof="0" smtClean="0">
                                  <a:ln>
                                    <a:noFill/>
                                  </a:ln>
                                  <a:solidFill>
                                    <a:schemeClr val="accent5"/>
                                  </a:solidFill>
                                  <a:effectLst/>
                                  <a:uLnTx/>
                                  <a:uFillTx/>
                                  <a:latin typeface="Cambria Math" panose="02040503050406030204" pitchFamily="18" charset="0"/>
                                  <a:ea typeface="+mn-ea"/>
                                  <a:cs typeface="+mn-cs"/>
                                </a:rPr>
                              </m:ctrlPr>
                            </m:accPr>
                            <m:e>
                              <m:r>
                                <a:rPr kumimoji="0" lang="en-US" sz="2400" b="0" i="1" u="none" strike="noStrike" kern="1200" cap="none" spc="0" normalizeH="0" baseline="0" noProof="0" smtClean="0">
                                  <a:ln>
                                    <a:noFill/>
                                  </a:ln>
                                  <a:solidFill>
                                    <a:schemeClr val="accent5"/>
                                  </a:solidFill>
                                  <a:effectLst/>
                                  <a:uLnTx/>
                                  <a:uFillTx/>
                                  <a:latin typeface="Cambria Math" panose="02040503050406030204" pitchFamily="18" charset="0"/>
                                  <a:ea typeface="+mn-ea"/>
                                  <a:cs typeface="+mn-cs"/>
                                </a:rPr>
                                <m:t>𝑒</m:t>
                              </m:r>
                            </m:e>
                          </m:acc>
                        </m:e>
                        <m:sub>
                          <m:r>
                            <a:rPr kumimoji="0" lang="en-US" sz="2400" b="0" i="1" u="none" strike="noStrike" kern="1200" cap="none" spc="0" normalizeH="0" baseline="0" noProof="0" smtClean="0">
                              <a:ln>
                                <a:noFill/>
                              </a:ln>
                              <a:solidFill>
                                <a:schemeClr val="accent5"/>
                              </a:solidFill>
                              <a:effectLst/>
                              <a:uLnTx/>
                              <a:uFillTx/>
                              <a:latin typeface="Cambria Math" panose="02040503050406030204" pitchFamily="18" charset="0"/>
                              <a:ea typeface="+mn-ea"/>
                              <a:cs typeface="+mn-cs"/>
                            </a:rPr>
                            <m:t>𝑧</m:t>
                          </m:r>
                        </m:sub>
                      </m:sSub>
                    </m:oMath>
                  </a14:m>
                  <a:r>
                    <a:rPr kumimoji="0" lang="en-US" sz="2400" b="0" i="0" u="none" strike="noStrike" kern="1200" cap="none" spc="0" normalizeH="0" baseline="0" noProof="0" dirty="0">
                      <a:ln>
                        <a:noFill/>
                      </a:ln>
                      <a:solidFill>
                        <a:schemeClr val="accent5"/>
                      </a:solidFill>
                      <a:effectLst/>
                      <a:uLnTx/>
                      <a:uFillTx/>
                      <a:latin typeface="Segoe UI"/>
                      <a:ea typeface="+mn-ea"/>
                      <a:cs typeface="+mn-cs"/>
                    </a:rPr>
                    <a:t> </a:t>
                  </a:r>
                </a:p>
              </p:txBody>
            </p:sp>
          </mc:Choice>
          <mc:Fallback xmlns="">
            <p:sp>
              <p:nvSpPr>
                <p:cNvPr id="39" name="Rectangle 38">
                  <a:extLst>
                    <a:ext uri="{FF2B5EF4-FFF2-40B4-BE49-F238E27FC236}">
                      <a16:creationId xmlns:a16="http://schemas.microsoft.com/office/drawing/2014/main" id="{C58CFD10-A250-46FF-95CA-AB5E02D8F3F4}"/>
                    </a:ext>
                  </a:extLst>
                </p:cNvPr>
                <p:cNvSpPr>
                  <a:spLocks noRot="1" noChangeAspect="1" noMove="1" noResize="1" noEditPoints="1" noAdjustHandles="1" noChangeArrowheads="1" noChangeShapeType="1" noTextEdit="1"/>
                </p:cNvSpPr>
                <p:nvPr/>
              </p:nvSpPr>
              <p:spPr>
                <a:xfrm>
                  <a:off x="5908888" y="2136305"/>
                  <a:ext cx="549189" cy="461665"/>
                </a:xfrm>
                <a:prstGeom prst="rect">
                  <a:avLst/>
                </a:prstGeom>
                <a:blipFill>
                  <a:blip r:embed="rId9"/>
                  <a:stretch>
                    <a:fillRect t="-1316" r="-244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Rectangle 40">
                  <a:extLst>
                    <a:ext uri="{FF2B5EF4-FFF2-40B4-BE49-F238E27FC236}">
                      <a16:creationId xmlns:a16="http://schemas.microsoft.com/office/drawing/2014/main" id="{4D735BE7-2B1F-44A7-B9E1-5EF8A37884E2}"/>
                    </a:ext>
                  </a:extLst>
                </p:cNvPr>
                <p:cNvSpPr/>
                <p:nvPr/>
              </p:nvSpPr>
              <p:spPr>
                <a:xfrm>
                  <a:off x="5862397" y="3579488"/>
                  <a:ext cx="423962" cy="461665"/>
                </a:xfrm>
                <a:prstGeom prst="rect">
                  <a:avLst/>
                </a:prstGeom>
              </p:spPr>
              <p:txBody>
                <a:bodyPr wrap="none">
                  <a:spAutoFit/>
                </a:bodyPr>
                <a:lstStyle/>
                <a:p>
                  <a14:m>
                    <m:oMath xmlns:m="http://schemas.openxmlformats.org/officeDocument/2006/math">
                      <m:r>
                        <a:rPr lang="en-US" sz="2400" i="1">
                          <a:solidFill>
                            <a:schemeClr val="accent3"/>
                          </a:solidFill>
                          <a:latin typeface="Cambria Math" panose="02040503050406030204" pitchFamily="18" charset="0"/>
                          <a:ea typeface="Cambria Math" panose="02040503050406030204" pitchFamily="18" charset="0"/>
                        </a:rPr>
                        <m:t>𝑧</m:t>
                      </m:r>
                    </m:oMath>
                  </a14:m>
                  <a:r>
                    <a:rPr lang="en-US" sz="2400" i="1" dirty="0">
                      <a:solidFill>
                        <a:schemeClr val="accent3"/>
                      </a:solidFill>
                      <a:latin typeface="Cambria Math" panose="02040503050406030204" pitchFamily="18" charset="0"/>
                      <a:ea typeface="Cambria Math" panose="02040503050406030204" pitchFamily="18" charset="0"/>
                    </a:rPr>
                    <a:t> </a:t>
                  </a:r>
                </a:p>
              </p:txBody>
            </p:sp>
          </mc:Choice>
          <mc:Fallback xmlns="">
            <p:sp>
              <p:nvSpPr>
                <p:cNvPr id="41" name="Rectangle 40">
                  <a:extLst>
                    <a:ext uri="{FF2B5EF4-FFF2-40B4-BE49-F238E27FC236}">
                      <a16:creationId xmlns:a16="http://schemas.microsoft.com/office/drawing/2014/main" id="{4D735BE7-2B1F-44A7-B9E1-5EF8A37884E2}"/>
                    </a:ext>
                  </a:extLst>
                </p:cNvPr>
                <p:cNvSpPr>
                  <a:spLocks noRot="1" noChangeAspect="1" noMove="1" noResize="1" noEditPoints="1" noAdjustHandles="1" noChangeArrowheads="1" noChangeShapeType="1" noTextEdit="1"/>
                </p:cNvSpPr>
                <p:nvPr/>
              </p:nvSpPr>
              <p:spPr>
                <a:xfrm>
                  <a:off x="5862397" y="3579488"/>
                  <a:ext cx="423962" cy="461665"/>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Rectangle 41">
                  <a:extLst>
                    <a:ext uri="{FF2B5EF4-FFF2-40B4-BE49-F238E27FC236}">
                      <a16:creationId xmlns:a16="http://schemas.microsoft.com/office/drawing/2014/main" id="{2AEE0E1A-BBF2-4398-B4F9-19E6A7AF9BD2}"/>
                    </a:ext>
                  </a:extLst>
                </p:cNvPr>
                <p:cNvSpPr/>
                <p:nvPr/>
              </p:nvSpPr>
              <p:spPr>
                <a:xfrm>
                  <a:off x="6023349" y="4411665"/>
                  <a:ext cx="422231" cy="461665"/>
                </a:xfrm>
                <a:prstGeom prst="rect">
                  <a:avLst/>
                </a:prstGeom>
              </p:spPr>
              <p:txBody>
                <a:bodyPr wrap="none">
                  <a:spAutoFit/>
                </a:bodyPr>
                <a:lstStyle/>
                <a:p>
                  <a14:m>
                    <m:oMath xmlns:m="http://schemas.openxmlformats.org/officeDocument/2006/math">
                      <m:r>
                        <a:rPr lang="en-US" sz="2400" i="1">
                          <a:solidFill>
                            <a:schemeClr val="accent3"/>
                          </a:solidFill>
                          <a:latin typeface="Cambria Math" panose="02040503050406030204" pitchFamily="18" charset="0"/>
                          <a:ea typeface="Cambria Math" panose="02040503050406030204" pitchFamily="18" charset="0"/>
                        </a:rPr>
                        <m:t>𝑟</m:t>
                      </m:r>
                    </m:oMath>
                  </a14:m>
                  <a:r>
                    <a:rPr lang="en-US" sz="2400" i="1" dirty="0">
                      <a:solidFill>
                        <a:schemeClr val="accent3"/>
                      </a:solidFill>
                      <a:latin typeface="Cambria Math" panose="02040503050406030204" pitchFamily="18" charset="0"/>
                      <a:ea typeface="Cambria Math" panose="02040503050406030204" pitchFamily="18" charset="0"/>
                    </a:rPr>
                    <a:t> </a:t>
                  </a:r>
                </a:p>
              </p:txBody>
            </p:sp>
          </mc:Choice>
          <mc:Fallback xmlns="">
            <p:sp>
              <p:nvSpPr>
                <p:cNvPr id="42" name="Rectangle 41">
                  <a:extLst>
                    <a:ext uri="{FF2B5EF4-FFF2-40B4-BE49-F238E27FC236}">
                      <a16:creationId xmlns:a16="http://schemas.microsoft.com/office/drawing/2014/main" id="{2AEE0E1A-BBF2-4398-B4F9-19E6A7AF9BD2}"/>
                    </a:ext>
                  </a:extLst>
                </p:cNvPr>
                <p:cNvSpPr>
                  <a:spLocks noRot="1" noChangeAspect="1" noMove="1" noResize="1" noEditPoints="1" noAdjustHandles="1" noChangeArrowheads="1" noChangeShapeType="1" noTextEdit="1"/>
                </p:cNvSpPr>
                <p:nvPr/>
              </p:nvSpPr>
              <p:spPr>
                <a:xfrm>
                  <a:off x="6023349" y="4411665"/>
                  <a:ext cx="422231" cy="461665"/>
                </a:xfrm>
                <a:prstGeom prst="rect">
                  <a:avLst/>
                </a:prstGeom>
                <a:blipFill>
                  <a:blip r:embed="rId11"/>
                  <a:stretch>
                    <a:fillRect/>
                  </a:stretch>
                </a:blipFill>
              </p:spPr>
              <p:txBody>
                <a:bodyPr/>
                <a:lstStyle/>
                <a:p>
                  <a:r>
                    <a:rPr lang="en-US">
                      <a:noFill/>
                    </a:rPr>
                    <a:t> </a:t>
                  </a:r>
                </a:p>
              </p:txBody>
            </p:sp>
          </mc:Fallback>
        </mc:AlternateContent>
        <p:sp>
          <p:nvSpPr>
            <p:cNvPr id="46" name="Arc 21">
              <a:extLst>
                <a:ext uri="{FF2B5EF4-FFF2-40B4-BE49-F238E27FC236}">
                  <a16:creationId xmlns:a16="http://schemas.microsoft.com/office/drawing/2014/main" id="{48CC15C6-252E-47C6-8C38-F2F0BC8DA72B}"/>
                </a:ext>
              </a:extLst>
            </p:cNvPr>
            <p:cNvSpPr>
              <a:spLocks/>
            </p:cNvSpPr>
            <p:nvPr/>
          </p:nvSpPr>
          <p:spPr bwMode="auto">
            <a:xfrm rot="6510369">
              <a:off x="5277847" y="3721754"/>
              <a:ext cx="480151" cy="961919"/>
            </a:xfrm>
            <a:custGeom>
              <a:avLst/>
              <a:gdLst>
                <a:gd name="T0" fmla="*/ 2147483647 w 18647"/>
                <a:gd name="T1" fmla="*/ 0 h 17689"/>
                <a:gd name="T2" fmla="*/ 2147483647 w 18647"/>
                <a:gd name="T3" fmla="*/ 2147483647 h 17689"/>
                <a:gd name="T4" fmla="*/ 0 w 18647"/>
                <a:gd name="T5" fmla="*/ 2147483647 h 17689"/>
                <a:gd name="T6" fmla="*/ 0 60000 65536"/>
                <a:gd name="T7" fmla="*/ 0 60000 65536"/>
                <a:gd name="T8" fmla="*/ 0 60000 65536"/>
                <a:gd name="T9" fmla="*/ 0 w 18647"/>
                <a:gd name="T10" fmla="*/ 0 h 17689"/>
                <a:gd name="T11" fmla="*/ 18647 w 18647"/>
                <a:gd name="T12" fmla="*/ 17689 h 17689"/>
              </a:gdLst>
              <a:ahLst/>
              <a:cxnLst>
                <a:cxn ang="T6">
                  <a:pos x="T0" y="T1"/>
                </a:cxn>
                <a:cxn ang="T7">
                  <a:pos x="T2" y="T3"/>
                </a:cxn>
                <a:cxn ang="T8">
                  <a:pos x="T4" y="T5"/>
                </a:cxn>
              </a:cxnLst>
              <a:rect l="T9" t="T10" r="T11" b="T12"/>
              <a:pathLst>
                <a:path w="18647" h="17689" fill="none" extrusionOk="0">
                  <a:moveTo>
                    <a:pt x="12395" y="0"/>
                  </a:moveTo>
                  <a:cubicBezTo>
                    <a:pt x="14944" y="1785"/>
                    <a:pt x="17076" y="4101"/>
                    <a:pt x="18647" y="6787"/>
                  </a:cubicBezTo>
                </a:path>
                <a:path w="18647" h="17689" stroke="0" extrusionOk="0">
                  <a:moveTo>
                    <a:pt x="12395" y="0"/>
                  </a:moveTo>
                  <a:cubicBezTo>
                    <a:pt x="14944" y="1785"/>
                    <a:pt x="17076" y="4101"/>
                    <a:pt x="18647" y="6787"/>
                  </a:cubicBezTo>
                  <a:lnTo>
                    <a:pt x="0" y="17689"/>
                  </a:lnTo>
                  <a:close/>
                </a:path>
              </a:pathLst>
            </a:custGeom>
            <a:noFill/>
            <a:ln w="12700">
              <a:solidFill>
                <a:schemeClr val="accent3"/>
              </a:solidFill>
              <a:round/>
              <a:headEnd type="triangle" w="med" len="lg"/>
              <a:tailEnd type="triangle" w="med" len="lg"/>
            </a:ln>
          </p:spPr>
          <p:txBody>
            <a:bodyPr wrap="none" lIns="91429" tIns="45714" rIns="91429" bIns="45714"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a:ea typeface="+mn-ea"/>
                <a:cs typeface="+mn-cs"/>
              </a:endParaRPr>
            </a:p>
          </p:txBody>
        </p:sp>
        <p:cxnSp>
          <p:nvCxnSpPr>
            <p:cNvPr id="48" name="Straight Arrow Connector 47">
              <a:extLst>
                <a:ext uri="{FF2B5EF4-FFF2-40B4-BE49-F238E27FC236}">
                  <a16:creationId xmlns:a16="http://schemas.microsoft.com/office/drawing/2014/main" id="{BEC192E4-CB99-4311-8F51-0877EC740F12}"/>
                </a:ext>
              </a:extLst>
            </p:cNvPr>
            <p:cNvCxnSpPr>
              <a:cxnSpLocks/>
            </p:cNvCxnSpPr>
            <p:nvPr/>
          </p:nvCxnSpPr>
          <p:spPr>
            <a:xfrm>
              <a:off x="6159433" y="3123122"/>
              <a:ext cx="1150276" cy="26932"/>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7" name="Rectangle 46">
                  <a:extLst>
                    <a:ext uri="{FF2B5EF4-FFF2-40B4-BE49-F238E27FC236}">
                      <a16:creationId xmlns:a16="http://schemas.microsoft.com/office/drawing/2014/main" id="{2D10E9BC-2364-4B24-8C7D-D3CDA40315F6}"/>
                    </a:ext>
                  </a:extLst>
                </p:cNvPr>
                <p:cNvSpPr/>
                <p:nvPr/>
              </p:nvSpPr>
              <p:spPr>
                <a:xfrm>
                  <a:off x="5373330" y="3889104"/>
                  <a:ext cx="489236"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m:rPr>
                          <m:sty m:val="p"/>
                        </m:rPr>
                        <a:rPr kumimoji="0" lang="en-US" sz="2400" b="0" i="1" u="none" strike="noStrike" kern="1200" cap="none" spc="0" normalizeH="0" baseline="0" noProof="0" smtClean="0">
                          <a:ln>
                            <a:noFill/>
                          </a:ln>
                          <a:solidFill>
                            <a:schemeClr val="accent3"/>
                          </a:solidFill>
                          <a:effectLst/>
                          <a:uLnTx/>
                          <a:uFillTx/>
                          <a:latin typeface="Cambria Math" panose="02040503050406030204" pitchFamily="18" charset="0"/>
                          <a:ea typeface="Cambria Math" panose="02040503050406030204" pitchFamily="18" charset="0"/>
                          <a:cs typeface="+mn-cs"/>
                        </a:rPr>
                        <m:t>φ</m:t>
                      </m:r>
                    </m:oMath>
                  </a14:m>
                  <a:r>
                    <a:rPr kumimoji="0" lang="en-US" sz="2400" b="0" i="0" u="none" strike="noStrike" kern="1200" cap="none" spc="0" normalizeH="0" baseline="0" noProof="0" dirty="0">
                      <a:ln>
                        <a:noFill/>
                      </a:ln>
                      <a:solidFill>
                        <a:schemeClr val="accent3"/>
                      </a:solidFill>
                      <a:effectLst/>
                      <a:uLnTx/>
                      <a:uFillTx/>
                      <a:latin typeface="Segoe UI"/>
                      <a:ea typeface="+mn-ea"/>
                      <a:cs typeface="+mn-cs"/>
                    </a:rPr>
                    <a:t> </a:t>
                  </a:r>
                </a:p>
              </p:txBody>
            </p:sp>
          </mc:Choice>
          <mc:Fallback xmlns="">
            <p:sp>
              <p:nvSpPr>
                <p:cNvPr id="47" name="Rectangle 46">
                  <a:extLst>
                    <a:ext uri="{FF2B5EF4-FFF2-40B4-BE49-F238E27FC236}">
                      <a16:creationId xmlns:a16="http://schemas.microsoft.com/office/drawing/2014/main" id="{2D10E9BC-2364-4B24-8C7D-D3CDA40315F6}"/>
                    </a:ext>
                  </a:extLst>
                </p:cNvPr>
                <p:cNvSpPr>
                  <a:spLocks noRot="1" noChangeAspect="1" noMove="1" noResize="1" noEditPoints="1" noAdjustHandles="1" noChangeArrowheads="1" noChangeShapeType="1" noTextEdit="1"/>
                </p:cNvSpPr>
                <p:nvPr/>
              </p:nvSpPr>
              <p:spPr>
                <a:xfrm>
                  <a:off x="5373330" y="3889104"/>
                  <a:ext cx="489236" cy="461665"/>
                </a:xfrm>
                <a:prstGeom prst="rect">
                  <a:avLst/>
                </a:prstGeom>
                <a:blipFill>
                  <a:blip r:embed="rId12"/>
                  <a:stretch>
                    <a:fillRect l="-3750" b="-131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Rectangle 49">
                  <a:extLst>
                    <a:ext uri="{FF2B5EF4-FFF2-40B4-BE49-F238E27FC236}">
                      <a16:creationId xmlns:a16="http://schemas.microsoft.com/office/drawing/2014/main" id="{DB03448B-BEA1-47AF-BB65-B0013C138EF8}"/>
                    </a:ext>
                  </a:extLst>
                </p:cNvPr>
                <p:cNvSpPr/>
                <p:nvPr/>
              </p:nvSpPr>
              <p:spPr>
                <a:xfrm>
                  <a:off x="7035158" y="2726843"/>
                  <a:ext cx="2625719" cy="44672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ctrlPr>
                          </m:accPr>
                          <m:e>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t>𝑉</m:t>
                            </m:r>
                          </m:e>
                        </m:acc>
                        <m:r>
                          <a:rPr kumimoji="0" lang="en-US" sz="1867" b="0" i="1" u="none" strike="noStrike" kern="1200" cap="none" spc="0" normalizeH="0" baseline="0" noProof="0">
                            <a:ln>
                              <a:noFill/>
                            </a:ln>
                            <a:solidFill>
                              <a:schemeClr val="accent1"/>
                            </a:solidFill>
                            <a:effectLst/>
                            <a:uLnTx/>
                            <a:uFillTx/>
                            <a:latin typeface="Cambria Math" panose="02040503050406030204" pitchFamily="18" charset="0"/>
                            <a:ea typeface="+mn-ea"/>
                            <a:cs typeface="+mn-cs"/>
                          </a:rPr>
                          <m:t>=</m:t>
                        </m:r>
                        <m:sSub>
                          <m:sSubPr>
                            <m:ctrlP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ctrlPr>
                          </m:sSubPr>
                          <m:e>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t>𝑉</m:t>
                            </m:r>
                          </m:e>
                          <m:sub>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t>𝑟</m:t>
                            </m:r>
                          </m:sub>
                        </m:sSub>
                        <m:sSub>
                          <m:sSubPr>
                            <m:ctrlP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ctrlPr>
                          </m:sSubPr>
                          <m:e>
                            <m:acc>
                              <m:accPr>
                                <m:chr m:val="̂"/>
                                <m:ctrlP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ctrlPr>
                              </m:accPr>
                              <m:e>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t>𝑒</m:t>
                                </m:r>
                              </m:e>
                            </m:acc>
                          </m:e>
                          <m:sub>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t>𝑟</m:t>
                            </m:r>
                          </m:sub>
                        </m:sSub>
                        <m:r>
                          <a:rPr kumimoji="0" lang="en-US" sz="1867" b="0" i="1" u="none" strike="noStrike" kern="1200" cap="none" spc="0" normalizeH="0" baseline="0" noProof="0">
                            <a:ln>
                              <a:noFill/>
                            </a:ln>
                            <a:solidFill>
                              <a:schemeClr val="accent1"/>
                            </a:solidFill>
                            <a:effectLst/>
                            <a:uLnTx/>
                            <a:uFillTx/>
                            <a:latin typeface="Cambria Math" panose="02040503050406030204" pitchFamily="18" charset="0"/>
                            <a:ea typeface="+mn-ea"/>
                            <a:cs typeface="+mn-cs"/>
                          </a:rPr>
                          <m:t>+</m:t>
                        </m:r>
                        <m:sSub>
                          <m:sSubPr>
                            <m:ctrlP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ctrlPr>
                          </m:sSubPr>
                          <m:e>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t>𝑉</m:t>
                            </m:r>
                          </m:e>
                          <m:sub>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t>𝜑</m:t>
                            </m:r>
                          </m:sub>
                        </m:sSub>
                        <m:sSub>
                          <m:sSubPr>
                            <m:ctrlP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ctrlPr>
                          </m:sSubPr>
                          <m:e>
                            <m:acc>
                              <m:accPr>
                                <m:chr m:val="̂"/>
                                <m:ctrlP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ctrlPr>
                              </m:accPr>
                              <m:e>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mn-ea"/>
                                    <a:cs typeface="+mn-cs"/>
                                  </a:rPr>
                                  <m:t>𝑒</m:t>
                                </m:r>
                              </m:e>
                            </m:acc>
                          </m:e>
                          <m:sub>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Cambria Math" panose="02040503050406030204" pitchFamily="18" charset="0"/>
                                <a:cs typeface="+mn-cs"/>
                              </a:rPr>
                              <m:t>𝜑</m:t>
                            </m:r>
                          </m:sub>
                        </m:sSub>
                        <m:r>
                          <a:rPr kumimoji="0" lang="en-US" sz="1867" b="0" i="1" u="none" strike="noStrike" kern="1200" cap="none" spc="0" normalizeH="0" baseline="0" noProof="0">
                            <a:ln>
                              <a:noFill/>
                            </a:ln>
                            <a:solidFill>
                              <a:schemeClr val="accent1"/>
                            </a:solidFill>
                            <a:effectLst/>
                            <a:uLnTx/>
                            <a:uFillTx/>
                            <a:latin typeface="Cambria Math" panose="02040503050406030204" pitchFamily="18" charset="0"/>
                            <a:ea typeface="Cambria Math" panose="02040503050406030204" pitchFamily="18" charset="0"/>
                            <a:cs typeface="+mn-cs"/>
                          </a:rPr>
                          <m:t>+</m:t>
                        </m:r>
                        <m:sSub>
                          <m:sSubPr>
                            <m:ctrlP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Cambria Math" panose="02040503050406030204" pitchFamily="18" charset="0"/>
                                <a:cs typeface="+mn-cs"/>
                              </a:rPr>
                            </m:ctrlPr>
                          </m:sSubPr>
                          <m:e>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Cambria Math" panose="02040503050406030204" pitchFamily="18" charset="0"/>
                                <a:cs typeface="+mn-cs"/>
                              </a:rPr>
                              <m:t>𝑉</m:t>
                            </m:r>
                          </m:e>
                          <m:sub>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Cambria Math" panose="02040503050406030204" pitchFamily="18" charset="0"/>
                                <a:cs typeface="+mn-cs"/>
                              </a:rPr>
                              <m:t>𝑧</m:t>
                            </m:r>
                          </m:sub>
                        </m:sSub>
                        <m:sSub>
                          <m:sSubPr>
                            <m:ctrlP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Cambria Math" panose="02040503050406030204" pitchFamily="18" charset="0"/>
                                <a:cs typeface="+mn-cs"/>
                              </a:rPr>
                            </m:ctrlPr>
                          </m:sSubPr>
                          <m:e>
                            <m:acc>
                              <m:accPr>
                                <m:chr m:val="̂"/>
                                <m:ctrlP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Cambria Math" panose="02040503050406030204" pitchFamily="18" charset="0"/>
                                    <a:cs typeface="+mn-cs"/>
                                  </a:rPr>
                                </m:ctrlPr>
                              </m:accPr>
                              <m:e>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Cambria Math" panose="02040503050406030204" pitchFamily="18" charset="0"/>
                                    <a:cs typeface="+mn-cs"/>
                                  </a:rPr>
                                  <m:t>𝑒</m:t>
                                </m:r>
                              </m:e>
                            </m:acc>
                          </m:e>
                          <m:sub>
                            <m:r>
                              <a:rPr kumimoji="0" lang="en-US" sz="1867" b="0" i="1" u="none" strike="noStrike" kern="1200" cap="none" spc="0" normalizeH="0" baseline="0" noProof="0" smtClean="0">
                                <a:ln>
                                  <a:noFill/>
                                </a:ln>
                                <a:solidFill>
                                  <a:schemeClr val="accent1"/>
                                </a:solidFill>
                                <a:effectLst/>
                                <a:uLnTx/>
                                <a:uFillTx/>
                                <a:latin typeface="Cambria Math" panose="02040503050406030204" pitchFamily="18" charset="0"/>
                                <a:ea typeface="Cambria Math" panose="02040503050406030204" pitchFamily="18" charset="0"/>
                                <a:cs typeface="+mn-cs"/>
                              </a:rPr>
                              <m:t>𝑧</m:t>
                            </m:r>
                          </m:sub>
                        </m:sSub>
                      </m:oMath>
                    </m:oMathPara>
                  </a14:m>
                  <a:endParaRPr kumimoji="0" lang="en-US" sz="1867" b="0" i="0" u="none" strike="noStrike" kern="1200" cap="none" spc="0" normalizeH="0" baseline="0" noProof="0" dirty="0">
                    <a:ln>
                      <a:noFill/>
                    </a:ln>
                    <a:solidFill>
                      <a:schemeClr val="accent1"/>
                    </a:solidFill>
                    <a:effectLst/>
                    <a:uLnTx/>
                    <a:uFillTx/>
                    <a:latin typeface="Segoe UI"/>
                    <a:ea typeface="+mn-ea"/>
                    <a:cs typeface="+mn-cs"/>
                  </a:endParaRPr>
                </a:p>
              </p:txBody>
            </p:sp>
          </mc:Choice>
          <mc:Fallback xmlns="">
            <p:sp>
              <p:nvSpPr>
                <p:cNvPr id="50" name="Rectangle 49">
                  <a:extLst>
                    <a:ext uri="{FF2B5EF4-FFF2-40B4-BE49-F238E27FC236}">
                      <a16:creationId xmlns:a16="http://schemas.microsoft.com/office/drawing/2014/main" id="{DB03448B-BEA1-47AF-BB65-B0013C138EF8}"/>
                    </a:ext>
                  </a:extLst>
                </p:cNvPr>
                <p:cNvSpPr>
                  <a:spLocks noRot="1" noChangeAspect="1" noMove="1" noResize="1" noEditPoints="1" noAdjustHandles="1" noChangeArrowheads="1" noChangeShapeType="1" noTextEdit="1"/>
                </p:cNvSpPr>
                <p:nvPr/>
              </p:nvSpPr>
              <p:spPr>
                <a:xfrm>
                  <a:off x="7035158" y="2726843"/>
                  <a:ext cx="2625719" cy="446725"/>
                </a:xfrm>
                <a:prstGeom prst="rect">
                  <a:avLst/>
                </a:prstGeom>
                <a:blipFill>
                  <a:blip r:embed="rId13"/>
                  <a:stretch>
                    <a:fillRect r="-4186" b="-41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1" name="Rectangle 50">
                  <a:extLst>
                    <a:ext uri="{FF2B5EF4-FFF2-40B4-BE49-F238E27FC236}">
                      <a16:creationId xmlns:a16="http://schemas.microsoft.com/office/drawing/2014/main" id="{3EE0BE1F-5C27-4FDB-B5F7-F91231EF0369}"/>
                    </a:ext>
                  </a:extLst>
                </p:cNvPr>
                <p:cNvSpPr/>
                <p:nvPr/>
              </p:nvSpPr>
              <p:spPr>
                <a:xfrm>
                  <a:off x="5268145" y="2789388"/>
                  <a:ext cx="1033937" cy="37965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ctrlPr>
                              <a:rPr kumimoji="0" lang="en-US" sz="1867"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ctrlPr>
                          </m:dPr>
                          <m:e>
                            <m:r>
                              <a:rPr kumimoji="0" lang="en-US" sz="1867"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𝑟</m:t>
                            </m:r>
                            <m:r>
                              <a:rPr kumimoji="0" lang="en-US" sz="1867" b="0" i="1" u="none" strike="noStrike" kern="1200" cap="none" spc="0" normalizeH="0" baseline="0" noProof="0">
                                <a:ln>
                                  <a:noFill/>
                                </a:ln>
                                <a:solidFill>
                                  <a:schemeClr val="accent3"/>
                                </a:solidFill>
                                <a:effectLst/>
                                <a:uLnTx/>
                                <a:uFillTx/>
                                <a:latin typeface="Cambria Math" panose="02040503050406030204" pitchFamily="18" charset="0"/>
                                <a:ea typeface="+mn-ea"/>
                                <a:cs typeface="+mn-cs"/>
                              </a:rPr>
                              <m:t>,</m:t>
                            </m:r>
                            <m:r>
                              <a:rPr kumimoji="0" lang="en-US" sz="1867" b="0" i="1" u="none" strike="noStrike" kern="1200" cap="none" spc="0" normalizeH="0" baseline="0" noProof="0" smtClean="0">
                                <a:ln>
                                  <a:noFill/>
                                </a:ln>
                                <a:solidFill>
                                  <a:schemeClr val="accent3"/>
                                </a:solidFill>
                                <a:effectLst/>
                                <a:uLnTx/>
                                <a:uFillTx/>
                                <a:latin typeface="Cambria Math" panose="02040503050406030204" pitchFamily="18" charset="0"/>
                                <a:ea typeface="Cambria Math" panose="02040503050406030204" pitchFamily="18" charset="0"/>
                                <a:cs typeface="+mn-cs"/>
                              </a:rPr>
                              <m:t>𝜑</m:t>
                            </m:r>
                            <m:r>
                              <a:rPr kumimoji="0" lang="en-US" sz="1867" b="0" i="1" u="none" strike="noStrike" kern="1200" cap="none" spc="0" normalizeH="0" baseline="0" noProof="0">
                                <a:ln>
                                  <a:noFill/>
                                </a:ln>
                                <a:solidFill>
                                  <a:schemeClr val="accent3"/>
                                </a:solidFill>
                                <a:effectLst/>
                                <a:uLnTx/>
                                <a:uFillTx/>
                                <a:latin typeface="Cambria Math" panose="02040503050406030204" pitchFamily="18" charset="0"/>
                                <a:ea typeface="+mn-ea"/>
                                <a:cs typeface="+mn-cs"/>
                              </a:rPr>
                              <m:t>,</m:t>
                            </m:r>
                            <m:r>
                              <a:rPr kumimoji="0" lang="en-US" sz="1867" b="0" i="1" u="none" strike="noStrike" kern="1200" cap="none" spc="0" normalizeH="0" baseline="0" noProof="0">
                                <a:ln>
                                  <a:noFill/>
                                </a:ln>
                                <a:solidFill>
                                  <a:schemeClr val="accent3"/>
                                </a:solidFill>
                                <a:effectLst/>
                                <a:uLnTx/>
                                <a:uFillTx/>
                                <a:latin typeface="Cambria Math" panose="02040503050406030204" pitchFamily="18" charset="0"/>
                                <a:ea typeface="+mn-ea"/>
                                <a:cs typeface="+mn-cs"/>
                              </a:rPr>
                              <m:t>𝑧</m:t>
                            </m:r>
                          </m:e>
                        </m:d>
                      </m:oMath>
                    </m:oMathPara>
                  </a14:m>
                  <a:endParaRPr kumimoji="0" lang="en-US" sz="1867" b="0" i="0" u="none" strike="noStrike" kern="1200" cap="none" spc="0" normalizeH="0" baseline="0" noProof="0" dirty="0">
                    <a:ln>
                      <a:noFill/>
                    </a:ln>
                    <a:solidFill>
                      <a:schemeClr val="accent3"/>
                    </a:solidFill>
                    <a:effectLst/>
                    <a:uLnTx/>
                    <a:uFillTx/>
                    <a:latin typeface="Segoe UI"/>
                    <a:ea typeface="+mn-ea"/>
                    <a:cs typeface="+mn-cs"/>
                  </a:endParaRPr>
                </a:p>
              </p:txBody>
            </p:sp>
          </mc:Choice>
          <mc:Fallback xmlns="">
            <p:sp>
              <p:nvSpPr>
                <p:cNvPr id="51" name="Rectangle 50">
                  <a:extLst>
                    <a:ext uri="{FF2B5EF4-FFF2-40B4-BE49-F238E27FC236}">
                      <a16:creationId xmlns:a16="http://schemas.microsoft.com/office/drawing/2014/main" id="{3EE0BE1F-5C27-4FDB-B5F7-F91231EF0369}"/>
                    </a:ext>
                  </a:extLst>
                </p:cNvPr>
                <p:cNvSpPr>
                  <a:spLocks noRot="1" noChangeAspect="1" noMove="1" noResize="1" noEditPoints="1" noAdjustHandles="1" noChangeArrowheads="1" noChangeShapeType="1" noTextEdit="1"/>
                </p:cNvSpPr>
                <p:nvPr/>
              </p:nvSpPr>
              <p:spPr>
                <a:xfrm>
                  <a:off x="5268145" y="2789388"/>
                  <a:ext cx="1033937" cy="379656"/>
                </a:xfrm>
                <a:prstGeom prst="rect">
                  <a:avLst/>
                </a:prstGeom>
                <a:blipFill>
                  <a:blip r:embed="rId14"/>
                  <a:stretch>
                    <a:fillRect b="-8065"/>
                  </a:stretch>
                </a:blipFill>
              </p:spPr>
              <p:txBody>
                <a:bodyPr/>
                <a:lstStyle/>
                <a:p>
                  <a:r>
                    <a:rPr lang="en-US">
                      <a:noFill/>
                    </a:rPr>
                    <a:t> </a:t>
                  </a:r>
                </a:p>
              </p:txBody>
            </p:sp>
          </mc:Fallback>
        </mc:AlternateContent>
        <p:cxnSp>
          <p:nvCxnSpPr>
            <p:cNvPr id="27" name="Straight Arrow Connector 26">
              <a:extLst>
                <a:ext uri="{FF2B5EF4-FFF2-40B4-BE49-F238E27FC236}">
                  <a16:creationId xmlns:a16="http://schemas.microsoft.com/office/drawing/2014/main" id="{EE3FFE61-7963-417D-A6E4-034E9141052E}"/>
                </a:ext>
              </a:extLst>
            </p:cNvPr>
            <p:cNvCxnSpPr>
              <a:cxnSpLocks/>
            </p:cNvCxnSpPr>
            <p:nvPr/>
          </p:nvCxnSpPr>
          <p:spPr>
            <a:xfrm flipV="1">
              <a:off x="6177061" y="2835521"/>
              <a:ext cx="316487" cy="295777"/>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7F81102F-200C-4D0C-A9BD-3F6568B17EF6}"/>
                </a:ext>
              </a:extLst>
            </p:cNvPr>
            <p:cNvSpPr/>
            <p:nvPr/>
          </p:nvSpPr>
          <p:spPr>
            <a:xfrm>
              <a:off x="6100535" y="3094927"/>
              <a:ext cx="93944" cy="93944"/>
            </a:xfrm>
            <a:prstGeom prst="ellipse">
              <a:avLst/>
            </a:prstGeom>
            <a:solidFill>
              <a:schemeClr val="accent4">
                <a:lumMod val="60000"/>
                <a:lumOff val="40000"/>
              </a:schemeClr>
            </a:solidFill>
            <a:ln>
              <a:solidFill>
                <a:schemeClr val="accent4">
                  <a:lumMod val="60000"/>
                  <a:lumOff val="4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UI"/>
                <a:ea typeface="+mn-ea"/>
                <a:cs typeface="+mn-cs"/>
              </a:endParaRPr>
            </a:p>
          </p:txBody>
        </p:sp>
      </p:grpSp>
      <p:sp>
        <p:nvSpPr>
          <p:cNvPr id="32" name="Rectangle 31">
            <a:extLst>
              <a:ext uri="{FF2B5EF4-FFF2-40B4-BE49-F238E27FC236}">
                <a16:creationId xmlns:a16="http://schemas.microsoft.com/office/drawing/2014/main" id="{3D83C9B0-904A-4BF6-96D8-D9C15A9286D7}"/>
              </a:ext>
            </a:extLst>
          </p:cNvPr>
          <p:cNvSpPr/>
          <p:nvPr/>
        </p:nvSpPr>
        <p:spPr>
          <a:xfrm>
            <a:off x="7704644" y="4783384"/>
            <a:ext cx="2397901" cy="307777"/>
          </a:xfrm>
          <a:prstGeom prst="rect">
            <a:avLst/>
          </a:prstGeom>
        </p:spPr>
        <p:txBody>
          <a:bodyPr wrap="none">
            <a:spAutoFit/>
          </a:bodyPr>
          <a:lstStyle/>
          <a:p>
            <a:r>
              <a:rPr lang="en-US" sz="1400" b="1" i="1" dirty="0">
                <a:latin typeface="+mj-lt"/>
                <a:cs typeface="Segoe UI Semibold" panose="020B0702040204020203" pitchFamily="34" charset="0"/>
              </a:rPr>
              <a:t>Cylindrical Coordinate System</a:t>
            </a:r>
          </a:p>
        </p:txBody>
      </p:sp>
    </p:spTree>
    <p:extLst>
      <p:ext uri="{BB962C8B-B14F-4D97-AF65-F5344CB8AC3E}">
        <p14:creationId xmlns:p14="http://schemas.microsoft.com/office/powerpoint/2010/main" val="3153669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F6B4CC3-3F1B-4748-BD61-EBF5B660692F}"/>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3" name="Title 2">
            <a:extLst>
              <a:ext uri="{FF2B5EF4-FFF2-40B4-BE49-F238E27FC236}">
                <a16:creationId xmlns:a16="http://schemas.microsoft.com/office/drawing/2014/main" id="{9C099CF6-8F81-4CBA-A7A4-8F43A6753719}"/>
              </a:ext>
            </a:extLst>
          </p:cNvPr>
          <p:cNvSpPr>
            <a:spLocks noGrp="1"/>
          </p:cNvSpPr>
          <p:nvPr>
            <p:ph type="title"/>
          </p:nvPr>
        </p:nvSpPr>
        <p:spPr/>
        <p:txBody>
          <a:bodyPr/>
          <a:lstStyle/>
          <a:p>
            <a:r>
              <a:rPr lang="en-US" dirty="0"/>
              <a:t>Spherical Coordinate System</a:t>
            </a:r>
          </a:p>
        </p:txBody>
      </p:sp>
      <mc:AlternateContent xmlns:mc="http://schemas.openxmlformats.org/markup-compatibility/2006" xmlns:a14="http://schemas.microsoft.com/office/drawing/2010/main">
        <mc:Choice Requires="a14">
          <p:sp>
            <p:nvSpPr>
              <p:cNvPr id="58" name="Content Placeholder 2">
                <a:extLst>
                  <a:ext uri="{FF2B5EF4-FFF2-40B4-BE49-F238E27FC236}">
                    <a16:creationId xmlns:a16="http://schemas.microsoft.com/office/drawing/2014/main" id="{61A7F6B5-03A9-4FF9-A8F8-BBD9794F7547}"/>
                  </a:ext>
                </a:extLst>
              </p:cNvPr>
              <p:cNvSpPr>
                <a:spLocks noGrp="1"/>
              </p:cNvSpPr>
              <p:nvPr>
                <p:ph type="body" sz="quarter" idx="13"/>
              </p:nvPr>
            </p:nvSpPr>
            <p:spPr>
              <a:xfrm>
                <a:off x="571453" y="2462752"/>
                <a:ext cx="10972799" cy="1415736"/>
              </a:xfrm>
            </p:spPr>
            <p:txBody>
              <a:bodyPr>
                <a:normAutofit/>
              </a:bodyPr>
              <a:lstStyle/>
              <a:p>
                <a:pPr>
                  <a:spcBef>
                    <a:spcPts val="1200"/>
                  </a:spcBef>
                  <a:spcAft>
                    <a:spcPts val="0"/>
                  </a:spcAft>
                </a:pPr>
                <a:r>
                  <a:rPr lang="en-US" sz="2000" b="1" i="1" dirty="0">
                    <a:solidFill>
                      <a:schemeClr val="tx1"/>
                    </a:solidFill>
                  </a:rPr>
                  <a:t>Spherical coordinate system </a:t>
                </a:r>
                <a:r>
                  <a:rPr lang="en-US" sz="2000" dirty="0">
                    <a:solidFill>
                      <a:schemeClr val="tx1"/>
                    </a:solidFill>
                  </a:rPr>
                  <a:t>= </a:t>
                </a:r>
                <a14:m>
                  <m:oMath xmlns:m="http://schemas.openxmlformats.org/officeDocument/2006/math">
                    <m:d>
                      <m:dPr>
                        <m:ctrlPr>
                          <a:rPr lang="en-US" sz="2000" i="1">
                            <a:solidFill>
                              <a:schemeClr val="tx1"/>
                            </a:solidFill>
                            <a:latin typeface="Cambria Math" panose="02040503050406030204" pitchFamily="18" charset="0"/>
                          </a:rPr>
                        </m:ctrlPr>
                      </m:dPr>
                      <m:e>
                        <m:r>
                          <a:rPr lang="en-US" sz="2000" b="0" i="1" smtClean="0">
                            <a:solidFill>
                              <a:schemeClr val="tx1"/>
                            </a:solidFill>
                            <a:latin typeface="Cambria Math" panose="02040503050406030204" pitchFamily="18" charset="0"/>
                          </a:rPr>
                          <m:t>𝑟</m:t>
                        </m:r>
                        <m:r>
                          <a:rPr lang="en-US" sz="2000" i="1">
                            <a:solidFill>
                              <a:schemeClr val="tx1"/>
                            </a:solidFill>
                            <a:latin typeface="Cambria Math" panose="02040503050406030204" pitchFamily="18" charset="0"/>
                          </a:rPr>
                          <m:t>,</m:t>
                        </m:r>
                        <m:r>
                          <a:rPr lang="en-US" sz="2000" b="0" i="1" smtClean="0">
                            <a:solidFill>
                              <a:schemeClr val="tx1"/>
                            </a:solidFill>
                            <a:latin typeface="Cambria Math" panose="02040503050406030204" pitchFamily="18" charset="0"/>
                          </a:rPr>
                          <m:t> </m:t>
                        </m:r>
                        <m:r>
                          <a:rPr lang="en-US" sz="2000" i="1" smtClean="0">
                            <a:solidFill>
                              <a:schemeClr val="tx1"/>
                            </a:solidFill>
                            <a:latin typeface="Cambria Math" panose="02040503050406030204" pitchFamily="18" charset="0"/>
                            <a:ea typeface="Cambria Math" panose="02040503050406030204" pitchFamily="18" charset="0"/>
                          </a:rPr>
                          <m:t>𝜃</m:t>
                        </m:r>
                        <m:r>
                          <a:rPr lang="en-US" sz="2000" b="0" i="1" smtClean="0">
                            <a:solidFill>
                              <a:schemeClr val="tx1"/>
                            </a:solidFill>
                            <a:latin typeface="Cambria Math" panose="02040503050406030204" pitchFamily="18" charset="0"/>
                            <a:ea typeface="Cambria Math" panose="02040503050406030204" pitchFamily="18" charset="0"/>
                          </a:rPr>
                          <m:t>,</m:t>
                        </m:r>
                        <m:r>
                          <a:rPr lang="en-US" sz="2000" i="1">
                            <a:latin typeface="Cambria Math" panose="02040503050406030204" pitchFamily="18" charset="0"/>
                          </a:rPr>
                          <m:t>𝜑</m:t>
                        </m:r>
                      </m:e>
                    </m:d>
                  </m:oMath>
                </a14:m>
                <a:r>
                  <a:rPr lang="en-US" sz="2000" dirty="0">
                    <a:solidFill>
                      <a:schemeClr val="tx1"/>
                    </a:solidFill>
                  </a:rPr>
                  <a:t>  </a:t>
                </a:r>
              </a:p>
              <a:p>
                <a:pPr>
                  <a:spcBef>
                    <a:spcPts val="1200"/>
                  </a:spcBef>
                  <a:spcAft>
                    <a:spcPts val="0"/>
                  </a:spcAft>
                </a:pPr>
                <a:r>
                  <a:rPr lang="en-US" sz="2000" b="1" i="1" dirty="0"/>
                  <a:t>Unit vectors </a:t>
                </a:r>
                <a:r>
                  <a:rPr lang="en-US" sz="2000" dirty="0"/>
                  <a:t>= </a:t>
                </a:r>
                <a14:m>
                  <m:oMath xmlns:m="http://schemas.openxmlformats.org/officeDocument/2006/math">
                    <m:r>
                      <a:rPr lang="en-IN" sz="2000" b="0" i="0" smtClean="0">
                        <a:latin typeface="Cambria Math" panose="02040503050406030204" pitchFamily="18" charset="0"/>
                      </a:rPr>
                      <m:t>(</m:t>
                    </m:r>
                    <m:sSub>
                      <m:sSubPr>
                        <m:ctrlPr>
                          <a:rPr lang="en-US" sz="2000" i="1" smtClean="0">
                            <a:latin typeface="Cambria Math" panose="02040503050406030204" pitchFamily="18" charset="0"/>
                          </a:rPr>
                        </m:ctrlPr>
                      </m:sSubPr>
                      <m:e>
                        <m:acc>
                          <m:accPr>
                            <m:chr m:val="̂"/>
                            <m:ctrlPr>
                              <a:rPr lang="en-US" sz="2000" i="1" smtClean="0">
                                <a:latin typeface="Cambria Math" panose="02040503050406030204" pitchFamily="18" charset="0"/>
                              </a:rPr>
                            </m:ctrlPr>
                          </m:accPr>
                          <m:e>
                            <m:r>
                              <a:rPr lang="en-US" sz="2000" b="0" i="1" smtClean="0">
                                <a:latin typeface="Cambria Math" panose="02040503050406030204" pitchFamily="18" charset="0"/>
                              </a:rPr>
                              <m:t>𝑒</m:t>
                            </m:r>
                          </m:e>
                        </m:acc>
                      </m:e>
                      <m:sub>
                        <m:r>
                          <a:rPr lang="en-US" sz="2000" b="0" i="1" smtClean="0">
                            <a:latin typeface="Cambria Math" panose="02040503050406030204" pitchFamily="18" charset="0"/>
                          </a:rPr>
                          <m:t>𝑟</m:t>
                        </m:r>
                      </m:sub>
                    </m:sSub>
                    <m:r>
                      <a:rPr lang="en-US" sz="2000" i="1">
                        <a:latin typeface="Cambria Math" panose="02040503050406030204" pitchFamily="18" charset="0"/>
                      </a:rPr>
                      <m:t>,</m:t>
                    </m:r>
                    <m:r>
                      <a:rPr lang="en-US" sz="2000" i="1" smtClean="0">
                        <a:latin typeface="Cambria Math" panose="02040503050406030204" pitchFamily="18" charset="0"/>
                      </a:rPr>
                      <m:t> </m:t>
                    </m:r>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𝑒</m:t>
                            </m:r>
                          </m:e>
                        </m:acc>
                      </m:e>
                      <m:sub>
                        <m:r>
                          <a:rPr lang="en-US" sz="2000" i="1" smtClean="0">
                            <a:latin typeface="Cambria Math" panose="02040503050406030204" pitchFamily="18" charset="0"/>
                            <a:ea typeface="Cambria Math" panose="02040503050406030204" pitchFamily="18" charset="0"/>
                          </a:rPr>
                          <m:t>𝜃</m:t>
                        </m:r>
                      </m:sub>
                    </m:sSub>
                    <m:r>
                      <a:rPr lang="en-US" sz="2000" b="0" i="1" smtClean="0">
                        <a:latin typeface="Cambria Math" panose="02040503050406030204" pitchFamily="18" charset="0"/>
                        <a:ea typeface="Cambria Math" panose="02040503050406030204" pitchFamily="18" charset="0"/>
                      </a:rPr>
                      <m:t>,</m:t>
                    </m:r>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𝑒</m:t>
                            </m:r>
                          </m:e>
                        </m:acc>
                      </m:e>
                      <m:sub>
                        <m:r>
                          <a:rPr lang="en-US" sz="2000" i="1">
                            <a:latin typeface="Cambria Math" panose="02040503050406030204" pitchFamily="18" charset="0"/>
                          </a:rPr>
                          <m:t>𝜑</m:t>
                        </m:r>
                      </m:sub>
                    </m:sSub>
                    <m:r>
                      <a:rPr lang="en-IN" sz="2000" b="0" i="1" smtClean="0">
                        <a:latin typeface="Cambria Math" panose="02040503050406030204" pitchFamily="18" charset="0"/>
                      </a:rPr>
                      <m:t>)</m:t>
                    </m:r>
                  </m:oMath>
                </a14:m>
                <a:endParaRPr lang="en-US" sz="2000" dirty="0"/>
              </a:p>
              <a:p>
                <a:pPr>
                  <a:spcBef>
                    <a:spcPts val="1200"/>
                  </a:spcBef>
                  <a:spcAft>
                    <a:spcPts val="0"/>
                  </a:spcAft>
                </a:pPr>
                <a:r>
                  <a:rPr lang="en-US" sz="2000" b="1" i="1" dirty="0"/>
                  <a:t>Definition of velocity vector </a:t>
                </a:r>
                <a:r>
                  <a:rPr lang="en-US" sz="2000" dirty="0"/>
                  <a:t>= </a:t>
                </a:r>
                <a14:m>
                  <m:oMath xmlns:m="http://schemas.openxmlformats.org/officeDocument/2006/math">
                    <m:acc>
                      <m:accPr>
                        <m:chr m:val="⃗"/>
                        <m:ctrlPr>
                          <a:rPr lang="ar-AE" sz="1600" i="1" smtClean="0">
                            <a:solidFill>
                              <a:schemeClr val="tx1"/>
                            </a:solidFill>
                            <a:latin typeface="Cambria Math" panose="02040503050406030204" pitchFamily="18" charset="0"/>
                          </a:rPr>
                        </m:ctrlPr>
                      </m:accPr>
                      <m:e>
                        <m:r>
                          <a:rPr lang="ar-AE" sz="1600" b="0" i="1" smtClean="0">
                            <a:solidFill>
                              <a:schemeClr val="tx1"/>
                            </a:solidFill>
                            <a:latin typeface="Cambria Math" panose="02040503050406030204" pitchFamily="18" charset="0"/>
                          </a:rPr>
                          <m:t>𝑉</m:t>
                        </m:r>
                      </m:e>
                    </m:acc>
                    <m:r>
                      <a:rPr lang="ar-AE" sz="1600" i="1">
                        <a:solidFill>
                          <a:schemeClr val="tx1"/>
                        </a:solidFill>
                        <a:latin typeface="Cambria Math" panose="02040503050406030204" pitchFamily="18" charset="0"/>
                      </a:rPr>
                      <m:t>=</m:t>
                    </m:r>
                    <m:sSub>
                      <m:sSubPr>
                        <m:ctrlPr>
                          <a:rPr lang="ar-AE" sz="1600" i="1" smtClean="0">
                            <a:solidFill>
                              <a:schemeClr val="tx1"/>
                            </a:solidFill>
                            <a:latin typeface="Cambria Math" panose="02040503050406030204" pitchFamily="18" charset="0"/>
                          </a:rPr>
                        </m:ctrlPr>
                      </m:sSubPr>
                      <m:e>
                        <m:r>
                          <a:rPr lang="ar-AE" sz="1600" b="0" i="1" smtClean="0">
                            <a:solidFill>
                              <a:schemeClr val="tx1"/>
                            </a:solidFill>
                            <a:latin typeface="Cambria Math" panose="02040503050406030204" pitchFamily="18" charset="0"/>
                          </a:rPr>
                          <m:t>𝑉</m:t>
                        </m:r>
                      </m:e>
                      <m:sub>
                        <m:r>
                          <a:rPr lang="ar-AE" sz="1600" b="0" i="1" smtClean="0">
                            <a:solidFill>
                              <a:schemeClr val="tx1"/>
                            </a:solidFill>
                            <a:latin typeface="Cambria Math" panose="02040503050406030204" pitchFamily="18" charset="0"/>
                          </a:rPr>
                          <m:t>𝑟</m:t>
                        </m:r>
                      </m:sub>
                    </m:sSub>
                    <m:sSub>
                      <m:sSubPr>
                        <m:ctrlPr>
                          <a:rPr lang="ar-AE" sz="1600" i="1">
                            <a:solidFill>
                              <a:schemeClr val="tx1"/>
                            </a:solidFill>
                            <a:latin typeface="Cambria Math" panose="02040503050406030204" pitchFamily="18" charset="0"/>
                          </a:rPr>
                        </m:ctrlPr>
                      </m:sSubPr>
                      <m:e>
                        <m:acc>
                          <m:accPr>
                            <m:chr m:val="̂"/>
                            <m:ctrlPr>
                              <a:rPr lang="ar-AE" sz="1600" i="1">
                                <a:solidFill>
                                  <a:schemeClr val="tx1"/>
                                </a:solidFill>
                                <a:latin typeface="Cambria Math" panose="02040503050406030204" pitchFamily="18" charset="0"/>
                              </a:rPr>
                            </m:ctrlPr>
                          </m:accPr>
                          <m:e>
                            <m:r>
                              <a:rPr lang="ar-AE" sz="1600" i="1">
                                <a:solidFill>
                                  <a:schemeClr val="tx1"/>
                                </a:solidFill>
                                <a:latin typeface="Cambria Math" panose="02040503050406030204" pitchFamily="18" charset="0"/>
                              </a:rPr>
                              <m:t>𝑒</m:t>
                            </m:r>
                          </m:e>
                        </m:acc>
                      </m:e>
                      <m:sub>
                        <m:r>
                          <a:rPr lang="ar-AE" sz="1600" i="1">
                            <a:solidFill>
                              <a:schemeClr val="tx1"/>
                            </a:solidFill>
                            <a:latin typeface="Cambria Math" panose="02040503050406030204" pitchFamily="18" charset="0"/>
                          </a:rPr>
                          <m:t>𝑟</m:t>
                        </m:r>
                      </m:sub>
                    </m:sSub>
                    <m:r>
                      <a:rPr lang="ar-AE" sz="1600" i="1">
                        <a:solidFill>
                          <a:schemeClr val="tx1"/>
                        </a:solidFill>
                        <a:latin typeface="Cambria Math" panose="02040503050406030204" pitchFamily="18" charset="0"/>
                      </a:rPr>
                      <m:t>+</m:t>
                    </m:r>
                    <m:sSub>
                      <m:sSubPr>
                        <m:ctrlPr>
                          <a:rPr lang="ar-AE" sz="1600" i="1" smtClean="0">
                            <a:solidFill>
                              <a:schemeClr val="tx1"/>
                            </a:solidFill>
                            <a:latin typeface="Cambria Math" panose="02040503050406030204" pitchFamily="18" charset="0"/>
                          </a:rPr>
                        </m:ctrlPr>
                      </m:sSubPr>
                      <m:e>
                        <m:r>
                          <a:rPr lang="ar-AE" sz="1600" b="0" i="1" smtClean="0">
                            <a:solidFill>
                              <a:schemeClr val="tx1"/>
                            </a:solidFill>
                            <a:latin typeface="Cambria Math" panose="02040503050406030204" pitchFamily="18" charset="0"/>
                          </a:rPr>
                          <m:t>𝑉</m:t>
                        </m:r>
                      </m:e>
                      <m:sub>
                        <m:r>
                          <a:rPr lang="ar-AE" sz="1600" i="1">
                            <a:solidFill>
                              <a:schemeClr val="tx1"/>
                            </a:solidFill>
                            <a:latin typeface="Cambria Math" panose="02040503050406030204" pitchFamily="18" charset="0"/>
                            <a:ea typeface="Cambria Math" panose="02040503050406030204" pitchFamily="18" charset="0"/>
                          </a:rPr>
                          <m:t>𝜃</m:t>
                        </m:r>
                      </m:sub>
                    </m:sSub>
                    <m:sSub>
                      <m:sSubPr>
                        <m:ctrlPr>
                          <a:rPr lang="ar-AE" sz="1600" i="1">
                            <a:solidFill>
                              <a:schemeClr val="tx1"/>
                            </a:solidFill>
                            <a:latin typeface="Cambria Math" panose="02040503050406030204" pitchFamily="18" charset="0"/>
                          </a:rPr>
                        </m:ctrlPr>
                      </m:sSubPr>
                      <m:e>
                        <m:acc>
                          <m:accPr>
                            <m:chr m:val="̂"/>
                            <m:ctrlPr>
                              <a:rPr lang="ar-AE" sz="1600" i="1">
                                <a:solidFill>
                                  <a:schemeClr val="tx1"/>
                                </a:solidFill>
                                <a:latin typeface="Cambria Math" panose="02040503050406030204" pitchFamily="18" charset="0"/>
                              </a:rPr>
                            </m:ctrlPr>
                          </m:accPr>
                          <m:e>
                            <m:r>
                              <a:rPr lang="ar-AE" sz="1600" i="1">
                                <a:solidFill>
                                  <a:schemeClr val="tx1"/>
                                </a:solidFill>
                                <a:latin typeface="Cambria Math" panose="02040503050406030204" pitchFamily="18" charset="0"/>
                              </a:rPr>
                              <m:t>𝑒</m:t>
                            </m:r>
                          </m:e>
                        </m:acc>
                      </m:e>
                      <m:sub>
                        <m:r>
                          <a:rPr lang="ar-AE" sz="1600" i="1">
                            <a:solidFill>
                              <a:schemeClr val="tx1"/>
                            </a:solidFill>
                            <a:latin typeface="Cambria Math" panose="02040503050406030204" pitchFamily="18" charset="0"/>
                            <a:ea typeface="Cambria Math" panose="02040503050406030204" pitchFamily="18" charset="0"/>
                          </a:rPr>
                          <m:t>𝜃</m:t>
                        </m:r>
                      </m:sub>
                    </m:sSub>
                    <m:r>
                      <a:rPr lang="ar-AE" sz="1600" i="1">
                        <a:solidFill>
                          <a:schemeClr val="tx1"/>
                        </a:solidFill>
                        <a:latin typeface="Cambria Math" panose="02040503050406030204" pitchFamily="18" charset="0"/>
                      </a:rPr>
                      <m:t>+</m:t>
                    </m:r>
                    <m:sSub>
                      <m:sSubPr>
                        <m:ctrlPr>
                          <a:rPr lang="ar-AE" sz="1600" i="1">
                            <a:solidFill>
                              <a:schemeClr val="tx1"/>
                            </a:solidFill>
                            <a:latin typeface="Cambria Math" panose="02040503050406030204" pitchFamily="18" charset="0"/>
                          </a:rPr>
                        </m:ctrlPr>
                      </m:sSubPr>
                      <m:e>
                        <m:r>
                          <a:rPr lang="ar-AE" sz="1600" i="1">
                            <a:solidFill>
                              <a:schemeClr val="tx1"/>
                            </a:solidFill>
                            <a:latin typeface="Cambria Math" panose="02040503050406030204" pitchFamily="18" charset="0"/>
                          </a:rPr>
                          <m:t>𝑉</m:t>
                        </m:r>
                      </m:e>
                      <m:sub>
                        <m:r>
                          <a:rPr lang="ar-AE" sz="1600" i="1">
                            <a:solidFill>
                              <a:schemeClr val="tx1"/>
                            </a:solidFill>
                            <a:latin typeface="Cambria Math" panose="02040503050406030204" pitchFamily="18" charset="0"/>
                          </a:rPr>
                          <m:t>𝜑</m:t>
                        </m:r>
                      </m:sub>
                    </m:sSub>
                    <m:sSub>
                      <m:sSubPr>
                        <m:ctrlPr>
                          <a:rPr lang="ar-AE" sz="1600" i="1">
                            <a:solidFill>
                              <a:schemeClr val="tx1"/>
                            </a:solidFill>
                            <a:latin typeface="Cambria Math" panose="02040503050406030204" pitchFamily="18" charset="0"/>
                          </a:rPr>
                        </m:ctrlPr>
                      </m:sSubPr>
                      <m:e>
                        <m:acc>
                          <m:accPr>
                            <m:chr m:val="̂"/>
                            <m:ctrlPr>
                              <a:rPr lang="ar-AE" sz="1600" i="1">
                                <a:solidFill>
                                  <a:schemeClr val="tx1"/>
                                </a:solidFill>
                                <a:latin typeface="Cambria Math" panose="02040503050406030204" pitchFamily="18" charset="0"/>
                              </a:rPr>
                            </m:ctrlPr>
                          </m:accPr>
                          <m:e>
                            <m:r>
                              <a:rPr lang="ar-AE" sz="1600" i="1">
                                <a:solidFill>
                                  <a:schemeClr val="tx1"/>
                                </a:solidFill>
                                <a:latin typeface="Cambria Math" panose="02040503050406030204" pitchFamily="18" charset="0"/>
                              </a:rPr>
                              <m:t>𝑒</m:t>
                            </m:r>
                          </m:e>
                        </m:acc>
                      </m:e>
                      <m:sub>
                        <m:r>
                          <a:rPr lang="ar-AE" sz="1600" i="1">
                            <a:solidFill>
                              <a:schemeClr val="tx1"/>
                            </a:solidFill>
                            <a:latin typeface="Cambria Math" panose="02040503050406030204" pitchFamily="18" charset="0"/>
                          </a:rPr>
                          <m:t>𝜑</m:t>
                        </m:r>
                      </m:sub>
                    </m:sSub>
                  </m:oMath>
                </a14:m>
                <a:endParaRPr lang="en-US" sz="2000" dirty="0"/>
              </a:p>
            </p:txBody>
          </p:sp>
        </mc:Choice>
        <mc:Fallback xmlns="">
          <p:sp>
            <p:nvSpPr>
              <p:cNvPr id="58" name="Content Placeholder 2">
                <a:extLst>
                  <a:ext uri="{FF2B5EF4-FFF2-40B4-BE49-F238E27FC236}">
                    <a16:creationId xmlns:a16="http://schemas.microsoft.com/office/drawing/2014/main" id="{61A7F6B5-03A9-4FF9-A8F8-BBD9794F7547}"/>
                  </a:ext>
                </a:extLst>
              </p:cNvPr>
              <p:cNvSpPr>
                <a:spLocks noGrp="1" noRot="1" noChangeAspect="1" noMove="1" noResize="1" noEditPoints="1" noAdjustHandles="1" noChangeArrowheads="1" noChangeShapeType="1" noTextEdit="1"/>
              </p:cNvSpPr>
              <p:nvPr>
                <p:ph type="body" sz="quarter" idx="13"/>
              </p:nvPr>
            </p:nvSpPr>
            <p:spPr>
              <a:xfrm>
                <a:off x="571453" y="2462752"/>
                <a:ext cx="10972799" cy="1415736"/>
              </a:xfrm>
              <a:blipFill>
                <a:blip r:embed="rId3"/>
                <a:stretch>
                  <a:fillRect l="-500" t="-4741"/>
                </a:stretch>
              </a:blipFill>
            </p:spPr>
            <p:txBody>
              <a:bodyPr/>
              <a:lstStyle/>
              <a:p>
                <a:r>
                  <a:rPr lang="en-IN">
                    <a:noFill/>
                  </a:rPr>
                  <a:t> </a:t>
                </a:r>
              </a:p>
            </p:txBody>
          </p:sp>
        </mc:Fallback>
      </mc:AlternateContent>
      <p:grpSp>
        <p:nvGrpSpPr>
          <p:cNvPr id="16" name="Group 15">
            <a:extLst>
              <a:ext uri="{FF2B5EF4-FFF2-40B4-BE49-F238E27FC236}">
                <a16:creationId xmlns:a16="http://schemas.microsoft.com/office/drawing/2014/main" id="{4EFA72CD-6F0F-5CE2-580A-69434B75B7C3}"/>
              </a:ext>
            </a:extLst>
          </p:cNvPr>
          <p:cNvGrpSpPr/>
          <p:nvPr/>
        </p:nvGrpSpPr>
        <p:grpSpPr>
          <a:xfrm>
            <a:off x="4998277" y="762000"/>
            <a:ext cx="7193723" cy="4462293"/>
            <a:chOff x="4817783" y="1257698"/>
            <a:chExt cx="7193723" cy="4462293"/>
          </a:xfrm>
        </p:grpSpPr>
        <p:grpSp>
          <p:nvGrpSpPr>
            <p:cNvPr id="57" name="Group 56">
              <a:extLst>
                <a:ext uri="{FF2B5EF4-FFF2-40B4-BE49-F238E27FC236}">
                  <a16:creationId xmlns:a16="http://schemas.microsoft.com/office/drawing/2014/main" id="{6028724D-C774-401B-948E-A45E24BCB1A3}"/>
                </a:ext>
              </a:extLst>
            </p:cNvPr>
            <p:cNvGrpSpPr/>
            <p:nvPr/>
          </p:nvGrpSpPr>
          <p:grpSpPr>
            <a:xfrm>
              <a:off x="5877359" y="1257698"/>
              <a:ext cx="6134147" cy="4462293"/>
              <a:chOff x="6217688" y="2061127"/>
              <a:chExt cx="6134147" cy="4462293"/>
            </a:xfrm>
          </p:grpSpPr>
          <p:sp>
            <p:nvSpPr>
              <p:cNvPr id="4" name="Oval 3">
                <a:extLst>
                  <a:ext uri="{FF2B5EF4-FFF2-40B4-BE49-F238E27FC236}">
                    <a16:creationId xmlns:a16="http://schemas.microsoft.com/office/drawing/2014/main" id="{755767BE-AF6F-428F-B5F1-2238F5322AD5}"/>
                  </a:ext>
                </a:extLst>
              </p:cNvPr>
              <p:cNvSpPr/>
              <p:nvPr/>
            </p:nvSpPr>
            <p:spPr>
              <a:xfrm>
                <a:off x="6582302" y="3428999"/>
                <a:ext cx="2743200" cy="2743200"/>
              </a:xfrm>
              <a:prstGeom prst="ellipse">
                <a:avLst/>
              </a:prstGeom>
              <a:solidFill>
                <a:schemeClr val="accent3">
                  <a:alpha val="25000"/>
                </a:schemeClr>
              </a:solidFill>
              <a:ln>
                <a:noFill/>
              </a:ln>
              <a:scene3d>
                <a:camera prst="orthographicFront"/>
                <a:lightRig rig="threePt" dir="t"/>
              </a:scene3d>
              <a:sp3d>
                <a:bevelT w="1371600" h="1371600"/>
                <a:bevelB w="1371600" h="1371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Arrow Connector 4">
                <a:extLst>
                  <a:ext uri="{FF2B5EF4-FFF2-40B4-BE49-F238E27FC236}">
                    <a16:creationId xmlns:a16="http://schemas.microsoft.com/office/drawing/2014/main" id="{1D577FD8-7A01-40B0-AD5B-4EF872685FEA}"/>
                  </a:ext>
                </a:extLst>
              </p:cNvPr>
              <p:cNvCxnSpPr>
                <a:cxnSpLocks/>
              </p:cNvCxnSpPr>
              <p:nvPr/>
            </p:nvCxnSpPr>
            <p:spPr>
              <a:xfrm flipV="1">
                <a:off x="7953902" y="2563351"/>
                <a:ext cx="0" cy="224145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B3C5C125-3E81-4939-876C-8FBEBA0901E0}"/>
                  </a:ext>
                </a:extLst>
              </p:cNvPr>
              <p:cNvCxnSpPr/>
              <p:nvPr/>
            </p:nvCxnSpPr>
            <p:spPr>
              <a:xfrm>
                <a:off x="7953903" y="4804802"/>
                <a:ext cx="245715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5319170C-20C4-4AF8-A93F-8DB0D9B57F81}"/>
                  </a:ext>
                </a:extLst>
              </p:cNvPr>
              <p:cNvCxnSpPr>
                <a:cxnSpLocks/>
              </p:cNvCxnSpPr>
              <p:nvPr/>
            </p:nvCxnSpPr>
            <p:spPr>
              <a:xfrm flipH="1">
                <a:off x="6217688" y="4804803"/>
                <a:ext cx="1736217" cy="137580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E7A52404-C7D7-4B4C-8CA3-FB124E953F51}"/>
                      </a:ext>
                    </a:extLst>
                  </p:cNvPr>
                  <p:cNvSpPr/>
                  <p:nvPr/>
                </p:nvSpPr>
                <p:spPr>
                  <a:xfrm>
                    <a:off x="10411061" y="4569767"/>
                    <a:ext cx="509755"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𝑥</m:t>
                          </m:r>
                          <m:r>
                            <a:rPr lang="en-US" sz="2400" i="1">
                              <a:latin typeface="Cambria Math" panose="02040503050406030204" pitchFamily="18" charset="0"/>
                            </a:rPr>
                            <m:t> </m:t>
                          </m:r>
                        </m:oMath>
                      </m:oMathPara>
                    </a14:m>
                    <a:endParaRPr lang="en-US" sz="2400" dirty="0"/>
                  </a:p>
                </p:txBody>
              </p:sp>
            </mc:Choice>
            <mc:Fallback xmlns="">
              <p:sp>
                <p:nvSpPr>
                  <p:cNvPr id="8" name="Rectangle 7">
                    <a:extLst>
                      <a:ext uri="{FF2B5EF4-FFF2-40B4-BE49-F238E27FC236}">
                        <a16:creationId xmlns:a16="http://schemas.microsoft.com/office/drawing/2014/main" id="{E7A52404-C7D7-4B4C-8CA3-FB124E953F51}"/>
                      </a:ext>
                    </a:extLst>
                  </p:cNvPr>
                  <p:cNvSpPr>
                    <a:spLocks noRot="1" noChangeAspect="1" noMove="1" noResize="1" noEditPoints="1" noAdjustHandles="1" noChangeArrowheads="1" noChangeShapeType="1" noTextEdit="1"/>
                  </p:cNvSpPr>
                  <p:nvPr/>
                </p:nvSpPr>
                <p:spPr>
                  <a:xfrm>
                    <a:off x="10411061" y="4569767"/>
                    <a:ext cx="509755" cy="46166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9F946933-51BD-44BC-8E43-2A4F6F4DAC15}"/>
                      </a:ext>
                    </a:extLst>
                  </p:cNvPr>
                  <p:cNvSpPr/>
                  <p:nvPr/>
                </p:nvSpPr>
                <p:spPr>
                  <a:xfrm>
                    <a:off x="7726956" y="2061127"/>
                    <a:ext cx="491288"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𝑧</m:t>
                          </m:r>
                          <m:r>
                            <a:rPr lang="en-US" sz="2400" i="1">
                              <a:latin typeface="Cambria Math" panose="02040503050406030204" pitchFamily="18" charset="0"/>
                            </a:rPr>
                            <m:t> </m:t>
                          </m:r>
                        </m:oMath>
                      </m:oMathPara>
                    </a14:m>
                    <a:endParaRPr lang="en-US" sz="2400" dirty="0"/>
                  </a:p>
                </p:txBody>
              </p:sp>
            </mc:Choice>
            <mc:Fallback xmlns="">
              <p:sp>
                <p:nvSpPr>
                  <p:cNvPr id="9" name="Rectangle 8">
                    <a:extLst>
                      <a:ext uri="{FF2B5EF4-FFF2-40B4-BE49-F238E27FC236}">
                        <a16:creationId xmlns:a16="http://schemas.microsoft.com/office/drawing/2014/main" id="{9F946933-51BD-44BC-8E43-2A4F6F4DAC15}"/>
                      </a:ext>
                    </a:extLst>
                  </p:cNvPr>
                  <p:cNvSpPr>
                    <a:spLocks noRot="1" noChangeAspect="1" noMove="1" noResize="1" noEditPoints="1" noAdjustHandles="1" noChangeArrowheads="1" noChangeShapeType="1" noTextEdit="1"/>
                  </p:cNvSpPr>
                  <p:nvPr/>
                </p:nvSpPr>
                <p:spPr>
                  <a:xfrm>
                    <a:off x="7726956" y="2061127"/>
                    <a:ext cx="491288" cy="46166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64C31E4D-917D-4F34-91A7-9AFE009BE8B1}"/>
                      </a:ext>
                    </a:extLst>
                  </p:cNvPr>
                  <p:cNvSpPr/>
                  <p:nvPr/>
                </p:nvSpPr>
                <p:spPr>
                  <a:xfrm>
                    <a:off x="6217688" y="6061755"/>
                    <a:ext cx="513730"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𝑦</m:t>
                          </m:r>
                          <m:r>
                            <a:rPr lang="en-US" sz="2400" i="1">
                              <a:latin typeface="Cambria Math" panose="02040503050406030204" pitchFamily="18" charset="0"/>
                            </a:rPr>
                            <m:t> </m:t>
                          </m:r>
                        </m:oMath>
                      </m:oMathPara>
                    </a14:m>
                    <a:endParaRPr lang="en-US" sz="2400" dirty="0"/>
                  </a:p>
                </p:txBody>
              </p:sp>
            </mc:Choice>
            <mc:Fallback xmlns="">
              <p:sp>
                <p:nvSpPr>
                  <p:cNvPr id="10" name="Rectangle 9">
                    <a:extLst>
                      <a:ext uri="{FF2B5EF4-FFF2-40B4-BE49-F238E27FC236}">
                        <a16:creationId xmlns:a16="http://schemas.microsoft.com/office/drawing/2014/main" id="{64C31E4D-917D-4F34-91A7-9AFE009BE8B1}"/>
                      </a:ext>
                    </a:extLst>
                  </p:cNvPr>
                  <p:cNvSpPr>
                    <a:spLocks noRot="1" noChangeAspect="1" noMove="1" noResize="1" noEditPoints="1" noAdjustHandles="1" noChangeArrowheads="1" noChangeShapeType="1" noTextEdit="1"/>
                  </p:cNvSpPr>
                  <p:nvPr/>
                </p:nvSpPr>
                <p:spPr>
                  <a:xfrm>
                    <a:off x="6217688" y="6061755"/>
                    <a:ext cx="513730" cy="461665"/>
                  </a:xfrm>
                  <a:prstGeom prst="rect">
                    <a:avLst/>
                  </a:prstGeom>
                  <a:blipFill>
                    <a:blip r:embed="rId6"/>
                    <a:stretch>
                      <a:fillRect b="-10667"/>
                    </a:stretch>
                  </a:blipFill>
                </p:spPr>
                <p:txBody>
                  <a:bodyPr/>
                  <a:lstStyle/>
                  <a:p>
                    <a:r>
                      <a:rPr lang="en-US">
                        <a:noFill/>
                      </a:rPr>
                      <a:t> </a:t>
                    </a:r>
                  </a:p>
                </p:txBody>
              </p:sp>
            </mc:Fallback>
          </mc:AlternateContent>
          <p:sp>
            <p:nvSpPr>
              <p:cNvPr id="13" name="Oval 12">
                <a:extLst>
                  <a:ext uri="{FF2B5EF4-FFF2-40B4-BE49-F238E27FC236}">
                    <a16:creationId xmlns:a16="http://schemas.microsoft.com/office/drawing/2014/main" id="{F413B161-32F4-4651-8565-7D75F0EA84D1}"/>
                  </a:ext>
                </a:extLst>
              </p:cNvPr>
              <p:cNvSpPr/>
              <p:nvPr/>
            </p:nvSpPr>
            <p:spPr>
              <a:xfrm>
                <a:off x="6582302" y="4452259"/>
                <a:ext cx="2743200" cy="696680"/>
              </a:xfrm>
              <a:prstGeom prst="ellipse">
                <a:avLst/>
              </a:prstGeom>
              <a:solidFill>
                <a:schemeClr val="accent1">
                  <a:alpha val="2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07668D24-651E-4C80-BD58-3CF86CC870FF}"/>
                  </a:ext>
                </a:extLst>
              </p:cNvPr>
              <p:cNvSpPr/>
              <p:nvPr/>
            </p:nvSpPr>
            <p:spPr>
              <a:xfrm flipV="1">
                <a:off x="6731417" y="3993990"/>
                <a:ext cx="2404411" cy="315668"/>
              </a:xfrm>
              <a:prstGeom prst="ellipse">
                <a:avLst/>
              </a:prstGeom>
              <a:noFill/>
              <a:ln>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Arrow Connector 13">
                <a:extLst>
                  <a:ext uri="{FF2B5EF4-FFF2-40B4-BE49-F238E27FC236}">
                    <a16:creationId xmlns:a16="http://schemas.microsoft.com/office/drawing/2014/main" id="{23234392-F795-40B6-97D9-2DDA4D64085D}"/>
                  </a:ext>
                </a:extLst>
              </p:cNvPr>
              <p:cNvCxnSpPr>
                <a:cxnSpLocks/>
              </p:cNvCxnSpPr>
              <p:nvPr/>
            </p:nvCxnSpPr>
            <p:spPr>
              <a:xfrm flipH="1">
                <a:off x="7972680" y="4293735"/>
                <a:ext cx="744859" cy="489568"/>
              </a:xfrm>
              <a:prstGeom prst="straightConnector1">
                <a:avLst/>
              </a:prstGeom>
              <a:ln w="38100">
                <a:solidFill>
                  <a:schemeClr val="accent3"/>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E761504-5E6A-407A-B05A-02EBA215A623}"/>
                  </a:ext>
                </a:extLst>
              </p:cNvPr>
              <p:cNvCxnSpPr>
                <a:cxnSpLocks/>
              </p:cNvCxnSpPr>
              <p:nvPr/>
            </p:nvCxnSpPr>
            <p:spPr>
              <a:xfrm flipV="1">
                <a:off x="8748277" y="4224730"/>
                <a:ext cx="710075" cy="49147"/>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ABF6753A-3978-46EF-A349-D830CD1481B2}"/>
                      </a:ext>
                    </a:extLst>
                  </p:cNvPr>
                  <p:cNvSpPr/>
                  <p:nvPr/>
                </p:nvSpPr>
                <p:spPr>
                  <a:xfrm>
                    <a:off x="8947445" y="3427129"/>
                    <a:ext cx="551369" cy="461665"/>
                  </a:xfrm>
                  <a:prstGeom prst="rect">
                    <a:avLst/>
                  </a:prstGeom>
                </p:spPr>
                <p:txBody>
                  <a:bodyPr wrap="none">
                    <a:spAutoFit/>
                  </a:bodyPr>
                  <a:lstStyle/>
                  <a:p>
                    <a14:m>
                      <m:oMath xmlns:m="http://schemas.openxmlformats.org/officeDocument/2006/math">
                        <m:sSub>
                          <m:sSubPr>
                            <m:ctrlPr>
                              <a:rPr lang="en-US" sz="2400" i="1" smtClean="0">
                                <a:solidFill>
                                  <a:schemeClr val="accent5"/>
                                </a:solidFill>
                                <a:latin typeface="Cambria Math" panose="02040503050406030204" pitchFamily="18" charset="0"/>
                              </a:rPr>
                            </m:ctrlPr>
                          </m:sSubPr>
                          <m:e>
                            <m:acc>
                              <m:accPr>
                                <m:chr m:val="̂"/>
                                <m:ctrlPr>
                                  <a:rPr lang="en-US" sz="2400" i="1" smtClean="0">
                                    <a:solidFill>
                                      <a:schemeClr val="accent5"/>
                                    </a:solidFill>
                                    <a:latin typeface="Cambria Math" panose="02040503050406030204" pitchFamily="18" charset="0"/>
                                  </a:rPr>
                                </m:ctrlPr>
                              </m:accPr>
                              <m:e>
                                <m:r>
                                  <a:rPr lang="en-US" sz="2400" b="0" i="1" smtClean="0">
                                    <a:solidFill>
                                      <a:schemeClr val="accent5"/>
                                    </a:solidFill>
                                    <a:latin typeface="Cambria Math" panose="02040503050406030204" pitchFamily="18" charset="0"/>
                                  </a:rPr>
                                  <m:t>𝑒</m:t>
                                </m:r>
                              </m:e>
                            </m:acc>
                          </m:e>
                          <m:sub>
                            <m:r>
                              <a:rPr lang="en-US" sz="2400" b="0" i="1" smtClean="0">
                                <a:solidFill>
                                  <a:schemeClr val="accent5"/>
                                </a:solidFill>
                                <a:latin typeface="Cambria Math" panose="02040503050406030204" pitchFamily="18" charset="0"/>
                              </a:rPr>
                              <m:t>𝑟</m:t>
                            </m:r>
                          </m:sub>
                        </m:sSub>
                      </m:oMath>
                    </a14:m>
                    <a:r>
                      <a:rPr lang="en-US" sz="2400" dirty="0">
                        <a:solidFill>
                          <a:schemeClr val="accent5"/>
                        </a:solidFill>
                      </a:rPr>
                      <a:t> </a:t>
                    </a:r>
                  </a:p>
                </p:txBody>
              </p:sp>
            </mc:Choice>
            <mc:Fallback xmlns="">
              <p:sp>
                <p:nvSpPr>
                  <p:cNvPr id="19" name="Rectangle 18">
                    <a:extLst>
                      <a:ext uri="{FF2B5EF4-FFF2-40B4-BE49-F238E27FC236}">
                        <a16:creationId xmlns:a16="http://schemas.microsoft.com/office/drawing/2014/main" id="{ABF6753A-3978-46EF-A349-D830CD1481B2}"/>
                      </a:ext>
                    </a:extLst>
                  </p:cNvPr>
                  <p:cNvSpPr>
                    <a:spLocks noRot="1" noChangeAspect="1" noMove="1" noResize="1" noEditPoints="1" noAdjustHandles="1" noChangeArrowheads="1" noChangeShapeType="1" noTextEdit="1"/>
                  </p:cNvSpPr>
                  <p:nvPr/>
                </p:nvSpPr>
                <p:spPr>
                  <a:xfrm>
                    <a:off x="8947445" y="3427129"/>
                    <a:ext cx="551369" cy="461665"/>
                  </a:xfrm>
                  <a:prstGeom prst="rect">
                    <a:avLst/>
                  </a:prstGeom>
                  <a:blipFill>
                    <a:blip r:embed="rId7"/>
                    <a:stretch>
                      <a:fillRect t="-3947" r="-244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826612E7-55DE-4E63-A13F-64DA7368DEC8}"/>
                      </a:ext>
                    </a:extLst>
                  </p:cNvPr>
                  <p:cNvSpPr/>
                  <p:nvPr/>
                </p:nvSpPr>
                <p:spPr>
                  <a:xfrm>
                    <a:off x="8827950" y="4352910"/>
                    <a:ext cx="574901" cy="461665"/>
                  </a:xfrm>
                  <a:prstGeom prst="rect">
                    <a:avLst/>
                  </a:prstGeom>
                </p:spPr>
                <p:txBody>
                  <a:bodyPr wrap="none">
                    <a:spAutoFit/>
                  </a:bodyPr>
                  <a:lstStyle/>
                  <a:p>
                    <a14:m>
                      <m:oMath xmlns:m="http://schemas.openxmlformats.org/officeDocument/2006/math">
                        <m:sSub>
                          <m:sSubPr>
                            <m:ctrlPr>
                              <a:rPr lang="en-US" sz="2400" i="1" smtClean="0">
                                <a:solidFill>
                                  <a:schemeClr val="accent5"/>
                                </a:solidFill>
                                <a:latin typeface="Cambria Math" panose="02040503050406030204" pitchFamily="18" charset="0"/>
                              </a:rPr>
                            </m:ctrlPr>
                          </m:sSubPr>
                          <m:e>
                            <m:acc>
                              <m:accPr>
                                <m:chr m:val="̂"/>
                                <m:ctrlPr>
                                  <a:rPr lang="en-US" sz="2400" i="1" smtClean="0">
                                    <a:solidFill>
                                      <a:schemeClr val="accent5"/>
                                    </a:solidFill>
                                    <a:latin typeface="Cambria Math" panose="02040503050406030204" pitchFamily="18" charset="0"/>
                                  </a:rPr>
                                </m:ctrlPr>
                              </m:accPr>
                              <m:e>
                                <m:r>
                                  <a:rPr lang="en-US" sz="2400" b="0" i="1" smtClean="0">
                                    <a:solidFill>
                                      <a:schemeClr val="accent5"/>
                                    </a:solidFill>
                                    <a:latin typeface="Cambria Math" panose="02040503050406030204" pitchFamily="18" charset="0"/>
                                  </a:rPr>
                                  <m:t>𝑒</m:t>
                                </m:r>
                              </m:e>
                            </m:acc>
                          </m:e>
                          <m:sub>
                            <m:r>
                              <a:rPr lang="en-US" sz="2400" i="1">
                                <a:solidFill>
                                  <a:schemeClr val="accent5"/>
                                </a:solidFill>
                                <a:latin typeface="Cambria Math" panose="02040503050406030204" pitchFamily="18" charset="0"/>
                                <a:ea typeface="Cambria Math" panose="02040503050406030204" pitchFamily="18" charset="0"/>
                              </a:rPr>
                              <m:t>𝜃</m:t>
                            </m:r>
                          </m:sub>
                        </m:sSub>
                      </m:oMath>
                    </a14:m>
                    <a:r>
                      <a:rPr lang="en-US" sz="2400" dirty="0">
                        <a:solidFill>
                          <a:schemeClr val="accent5"/>
                        </a:solidFill>
                      </a:rPr>
                      <a:t> </a:t>
                    </a:r>
                  </a:p>
                </p:txBody>
              </p:sp>
            </mc:Choice>
            <mc:Fallback xmlns="">
              <p:sp>
                <p:nvSpPr>
                  <p:cNvPr id="20" name="Rectangle 19">
                    <a:extLst>
                      <a:ext uri="{FF2B5EF4-FFF2-40B4-BE49-F238E27FC236}">
                        <a16:creationId xmlns:a16="http://schemas.microsoft.com/office/drawing/2014/main" id="{826612E7-55DE-4E63-A13F-64DA7368DEC8}"/>
                      </a:ext>
                    </a:extLst>
                  </p:cNvPr>
                  <p:cNvSpPr>
                    <a:spLocks noRot="1" noChangeAspect="1" noMove="1" noResize="1" noEditPoints="1" noAdjustHandles="1" noChangeArrowheads="1" noChangeShapeType="1" noTextEdit="1"/>
                  </p:cNvSpPr>
                  <p:nvPr/>
                </p:nvSpPr>
                <p:spPr>
                  <a:xfrm>
                    <a:off x="8827950" y="4352910"/>
                    <a:ext cx="574901" cy="461665"/>
                  </a:xfrm>
                  <a:prstGeom prst="rect">
                    <a:avLst/>
                  </a:prstGeom>
                  <a:blipFill>
                    <a:blip r:embed="rId8"/>
                    <a:stretch>
                      <a:fillRect t="-3947" r="-18947" b="-263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C904353A-A16B-435A-81A2-F7CDA3AB3E13}"/>
                      </a:ext>
                    </a:extLst>
                  </p:cNvPr>
                  <p:cNvSpPr/>
                  <p:nvPr/>
                </p:nvSpPr>
                <p:spPr>
                  <a:xfrm>
                    <a:off x="9423630" y="3854770"/>
                    <a:ext cx="600357" cy="494559"/>
                  </a:xfrm>
                  <a:prstGeom prst="rect">
                    <a:avLst/>
                  </a:prstGeom>
                </p:spPr>
                <p:txBody>
                  <a:bodyPr wrap="none">
                    <a:spAutoFit/>
                  </a:bodyPr>
                  <a:lstStyle/>
                  <a:p>
                    <a14:m>
                      <m:oMath xmlns:m="http://schemas.openxmlformats.org/officeDocument/2006/math">
                        <m:sSub>
                          <m:sSubPr>
                            <m:ctrlPr>
                              <a:rPr lang="en-US" sz="2400" i="1" smtClean="0">
                                <a:solidFill>
                                  <a:schemeClr val="accent5"/>
                                </a:solidFill>
                                <a:latin typeface="Cambria Math" panose="02040503050406030204" pitchFamily="18" charset="0"/>
                              </a:rPr>
                            </m:ctrlPr>
                          </m:sSubPr>
                          <m:e>
                            <m:acc>
                              <m:accPr>
                                <m:chr m:val="̂"/>
                                <m:ctrlPr>
                                  <a:rPr lang="en-US" sz="2400" i="1" smtClean="0">
                                    <a:solidFill>
                                      <a:schemeClr val="accent5"/>
                                    </a:solidFill>
                                    <a:latin typeface="Cambria Math" panose="02040503050406030204" pitchFamily="18" charset="0"/>
                                  </a:rPr>
                                </m:ctrlPr>
                              </m:accPr>
                              <m:e>
                                <m:r>
                                  <a:rPr lang="en-US" sz="2400" b="0" i="1" smtClean="0">
                                    <a:solidFill>
                                      <a:schemeClr val="accent5"/>
                                    </a:solidFill>
                                    <a:latin typeface="Cambria Math" panose="02040503050406030204" pitchFamily="18" charset="0"/>
                                  </a:rPr>
                                  <m:t>𝑒</m:t>
                                </m:r>
                              </m:e>
                            </m:acc>
                          </m:e>
                          <m:sub>
                            <m:r>
                              <a:rPr lang="en-US" sz="2400" b="0" i="1" smtClean="0">
                                <a:solidFill>
                                  <a:schemeClr val="accent5"/>
                                </a:solidFill>
                                <a:latin typeface="Cambria Math" panose="02040503050406030204" pitchFamily="18" charset="0"/>
                              </a:rPr>
                              <m:t>𝜑</m:t>
                            </m:r>
                          </m:sub>
                        </m:sSub>
                      </m:oMath>
                    </a14:m>
                    <a:r>
                      <a:rPr lang="en-US" sz="2400" dirty="0">
                        <a:solidFill>
                          <a:schemeClr val="accent5"/>
                        </a:solidFill>
                      </a:rPr>
                      <a:t> </a:t>
                    </a:r>
                  </a:p>
                </p:txBody>
              </p:sp>
            </mc:Choice>
            <mc:Fallback xmlns="">
              <p:sp>
                <p:nvSpPr>
                  <p:cNvPr id="21" name="Rectangle 20">
                    <a:extLst>
                      <a:ext uri="{FF2B5EF4-FFF2-40B4-BE49-F238E27FC236}">
                        <a16:creationId xmlns:a16="http://schemas.microsoft.com/office/drawing/2014/main" id="{C904353A-A16B-435A-81A2-F7CDA3AB3E13}"/>
                      </a:ext>
                    </a:extLst>
                  </p:cNvPr>
                  <p:cNvSpPr>
                    <a:spLocks noRot="1" noChangeAspect="1" noMove="1" noResize="1" noEditPoints="1" noAdjustHandles="1" noChangeArrowheads="1" noChangeShapeType="1" noTextEdit="1"/>
                  </p:cNvSpPr>
                  <p:nvPr/>
                </p:nvSpPr>
                <p:spPr>
                  <a:xfrm>
                    <a:off x="9423630" y="3854770"/>
                    <a:ext cx="600357" cy="494559"/>
                  </a:xfrm>
                  <a:prstGeom prst="rect">
                    <a:avLst/>
                  </a:prstGeom>
                  <a:blipFill>
                    <a:blip r:embed="rId9"/>
                    <a:stretch>
                      <a:fillRect t="-2469" r="-14141" b="-7407"/>
                    </a:stretch>
                  </a:blipFill>
                </p:spPr>
                <p:txBody>
                  <a:bodyPr/>
                  <a:lstStyle/>
                  <a:p>
                    <a:r>
                      <a:rPr lang="en-US">
                        <a:noFill/>
                      </a:rPr>
                      <a:t> </a:t>
                    </a:r>
                  </a:p>
                </p:txBody>
              </p:sp>
            </mc:Fallback>
          </mc:AlternateContent>
          <p:cxnSp>
            <p:nvCxnSpPr>
              <p:cNvPr id="22" name="Straight Arrow Connector 21">
                <a:extLst>
                  <a:ext uri="{FF2B5EF4-FFF2-40B4-BE49-F238E27FC236}">
                    <a16:creationId xmlns:a16="http://schemas.microsoft.com/office/drawing/2014/main" id="{1FF7EFD0-7734-48D7-9972-452AF2CF2439}"/>
                  </a:ext>
                </a:extLst>
              </p:cNvPr>
              <p:cNvCxnSpPr>
                <a:cxnSpLocks/>
              </p:cNvCxnSpPr>
              <p:nvPr/>
            </p:nvCxnSpPr>
            <p:spPr>
              <a:xfrm flipV="1">
                <a:off x="8739633" y="3896422"/>
                <a:ext cx="605942" cy="372266"/>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8E786808-9517-47D5-BB3E-8345E346A625}"/>
                  </a:ext>
                </a:extLst>
              </p:cNvPr>
              <p:cNvSpPr/>
              <p:nvPr/>
            </p:nvSpPr>
            <p:spPr>
              <a:xfrm rot="5400000" flipV="1">
                <a:off x="6550449" y="3932494"/>
                <a:ext cx="2743200" cy="1736213"/>
              </a:xfrm>
              <a:prstGeom prst="ellipse">
                <a:avLst/>
              </a:prstGeom>
              <a:noFill/>
              <a:ln>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9" name="Straight Arrow Connector 38">
                <a:extLst>
                  <a:ext uri="{FF2B5EF4-FFF2-40B4-BE49-F238E27FC236}">
                    <a16:creationId xmlns:a16="http://schemas.microsoft.com/office/drawing/2014/main" id="{A62B8FE8-B845-41AC-93CE-CC3C93980A2E}"/>
                  </a:ext>
                </a:extLst>
              </p:cNvPr>
              <p:cNvCxnSpPr>
                <a:cxnSpLocks/>
              </p:cNvCxnSpPr>
              <p:nvPr/>
            </p:nvCxnSpPr>
            <p:spPr>
              <a:xfrm flipH="1" flipV="1">
                <a:off x="7972682" y="4804805"/>
                <a:ext cx="798448" cy="295432"/>
              </a:xfrm>
              <a:prstGeom prst="straightConnector1">
                <a:avLst/>
              </a:prstGeom>
              <a:ln w="19050">
                <a:solidFill>
                  <a:schemeClr val="accent3"/>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Arc 21">
                <a:extLst>
                  <a:ext uri="{FF2B5EF4-FFF2-40B4-BE49-F238E27FC236}">
                    <a16:creationId xmlns:a16="http://schemas.microsoft.com/office/drawing/2014/main" id="{34678C1C-7197-4202-858A-D7A0486535E3}"/>
                  </a:ext>
                </a:extLst>
              </p:cNvPr>
              <p:cNvSpPr>
                <a:spLocks/>
              </p:cNvSpPr>
              <p:nvPr/>
            </p:nvSpPr>
            <p:spPr bwMode="auto">
              <a:xfrm rot="4945762">
                <a:off x="8022275" y="4361237"/>
                <a:ext cx="511076" cy="756488"/>
              </a:xfrm>
              <a:custGeom>
                <a:avLst/>
                <a:gdLst>
                  <a:gd name="T0" fmla="*/ 2147483647 w 18647"/>
                  <a:gd name="T1" fmla="*/ 0 h 17689"/>
                  <a:gd name="T2" fmla="*/ 2147483647 w 18647"/>
                  <a:gd name="T3" fmla="*/ 2147483647 h 17689"/>
                  <a:gd name="T4" fmla="*/ 0 w 18647"/>
                  <a:gd name="T5" fmla="*/ 2147483647 h 17689"/>
                  <a:gd name="T6" fmla="*/ 0 60000 65536"/>
                  <a:gd name="T7" fmla="*/ 0 60000 65536"/>
                  <a:gd name="T8" fmla="*/ 0 60000 65536"/>
                  <a:gd name="T9" fmla="*/ 0 w 18647"/>
                  <a:gd name="T10" fmla="*/ 0 h 17689"/>
                  <a:gd name="T11" fmla="*/ 18647 w 18647"/>
                  <a:gd name="T12" fmla="*/ 17689 h 17689"/>
                </a:gdLst>
                <a:ahLst/>
                <a:cxnLst>
                  <a:cxn ang="T6">
                    <a:pos x="T0" y="T1"/>
                  </a:cxn>
                  <a:cxn ang="T7">
                    <a:pos x="T2" y="T3"/>
                  </a:cxn>
                  <a:cxn ang="T8">
                    <a:pos x="T4" y="T5"/>
                  </a:cxn>
                </a:cxnLst>
                <a:rect l="T9" t="T10" r="T11" b="T12"/>
                <a:pathLst>
                  <a:path w="18647" h="17689" fill="none" extrusionOk="0">
                    <a:moveTo>
                      <a:pt x="12395" y="0"/>
                    </a:moveTo>
                    <a:cubicBezTo>
                      <a:pt x="14944" y="1785"/>
                      <a:pt x="17076" y="4101"/>
                      <a:pt x="18647" y="6787"/>
                    </a:cubicBezTo>
                  </a:path>
                  <a:path w="18647" h="17689" stroke="0" extrusionOk="0">
                    <a:moveTo>
                      <a:pt x="12395" y="0"/>
                    </a:moveTo>
                    <a:cubicBezTo>
                      <a:pt x="14944" y="1785"/>
                      <a:pt x="17076" y="4101"/>
                      <a:pt x="18647" y="6787"/>
                    </a:cubicBezTo>
                    <a:lnTo>
                      <a:pt x="0" y="17689"/>
                    </a:lnTo>
                    <a:close/>
                  </a:path>
                </a:pathLst>
              </a:custGeom>
              <a:noFill/>
              <a:ln w="12700">
                <a:solidFill>
                  <a:schemeClr val="accent3"/>
                </a:solidFill>
                <a:round/>
                <a:headEnd type="triangle" w="med" len="lg"/>
                <a:tailEnd type="triangle" w="med" len="lg"/>
              </a:ln>
            </p:spPr>
            <p:txBody>
              <a:bodyPr wrap="none" lIns="91429" tIns="45714" rIns="91429" bIns="45714" anchor="ctr"/>
              <a:lstStyle/>
              <a:p>
                <a:endParaRPr lang="en-US" kern="0" dirty="0">
                  <a:solidFill>
                    <a:sysClr val="windowText" lastClr="000000"/>
                  </a:solidFill>
                </a:endParaRPr>
              </a:p>
            </p:txBody>
          </p:sp>
          <mc:AlternateContent xmlns:mc="http://schemas.openxmlformats.org/markup-compatibility/2006" xmlns:a14="http://schemas.microsoft.com/office/drawing/2010/main">
            <mc:Choice Requires="a14">
              <p:sp>
                <p:nvSpPr>
                  <p:cNvPr id="51" name="Rectangle 50">
                    <a:extLst>
                      <a:ext uri="{FF2B5EF4-FFF2-40B4-BE49-F238E27FC236}">
                        <a16:creationId xmlns:a16="http://schemas.microsoft.com/office/drawing/2014/main" id="{5AB29638-D1A3-4B4C-92F0-A9CA418176F5}"/>
                      </a:ext>
                    </a:extLst>
                  </p:cNvPr>
                  <p:cNvSpPr/>
                  <p:nvPr/>
                </p:nvSpPr>
                <p:spPr>
                  <a:xfrm>
                    <a:off x="8046505" y="4684701"/>
                    <a:ext cx="484620" cy="461665"/>
                  </a:xfrm>
                  <a:prstGeom prst="rect">
                    <a:avLst/>
                  </a:prstGeom>
                </p:spPr>
                <p:txBody>
                  <a:bodyPr wrap="none">
                    <a:spAutoFit/>
                  </a:bodyPr>
                  <a:lstStyle/>
                  <a:p>
                    <a14:m>
                      <m:oMath xmlns:m="http://schemas.openxmlformats.org/officeDocument/2006/math">
                        <m:r>
                          <a:rPr lang="en-US" sz="2400" b="0" i="1" smtClean="0">
                            <a:solidFill>
                              <a:schemeClr val="accent3"/>
                            </a:solidFill>
                            <a:latin typeface="Cambria Math" panose="02040503050406030204" pitchFamily="18" charset="0"/>
                            <a:ea typeface="Cambria Math" panose="02040503050406030204" pitchFamily="18" charset="0"/>
                          </a:rPr>
                          <m:t>𝜑</m:t>
                        </m:r>
                      </m:oMath>
                    </a14:m>
                    <a:r>
                      <a:rPr lang="en-US" sz="2400" dirty="0">
                        <a:solidFill>
                          <a:schemeClr val="accent3"/>
                        </a:solidFill>
                      </a:rPr>
                      <a:t> </a:t>
                    </a:r>
                  </a:p>
                </p:txBody>
              </p:sp>
            </mc:Choice>
            <mc:Fallback xmlns="">
              <p:sp>
                <p:nvSpPr>
                  <p:cNvPr id="51" name="Rectangle 50">
                    <a:extLst>
                      <a:ext uri="{FF2B5EF4-FFF2-40B4-BE49-F238E27FC236}">
                        <a16:creationId xmlns:a16="http://schemas.microsoft.com/office/drawing/2014/main" id="{5AB29638-D1A3-4B4C-92F0-A9CA418176F5}"/>
                      </a:ext>
                    </a:extLst>
                  </p:cNvPr>
                  <p:cNvSpPr>
                    <a:spLocks noRot="1" noChangeAspect="1" noMove="1" noResize="1" noEditPoints="1" noAdjustHandles="1" noChangeArrowheads="1" noChangeShapeType="1" noTextEdit="1"/>
                  </p:cNvSpPr>
                  <p:nvPr/>
                </p:nvSpPr>
                <p:spPr>
                  <a:xfrm>
                    <a:off x="8046505" y="4684701"/>
                    <a:ext cx="484620" cy="461665"/>
                  </a:xfrm>
                  <a:prstGeom prst="rect">
                    <a:avLst/>
                  </a:prstGeom>
                  <a:blipFill>
                    <a:blip r:embed="rId10"/>
                    <a:stretch>
                      <a:fillRect l="-3750" b="-10667"/>
                    </a:stretch>
                  </a:blipFill>
                </p:spPr>
                <p:txBody>
                  <a:bodyPr/>
                  <a:lstStyle/>
                  <a:p>
                    <a:r>
                      <a:rPr lang="en-US">
                        <a:noFill/>
                      </a:rPr>
                      <a:t> </a:t>
                    </a:r>
                  </a:p>
                </p:txBody>
              </p:sp>
            </mc:Fallback>
          </mc:AlternateContent>
          <p:sp>
            <p:nvSpPr>
              <p:cNvPr id="52" name="Arc 21">
                <a:extLst>
                  <a:ext uri="{FF2B5EF4-FFF2-40B4-BE49-F238E27FC236}">
                    <a16:creationId xmlns:a16="http://schemas.microsoft.com/office/drawing/2014/main" id="{13078A67-36DA-41B9-A4DA-6E58A758C73E}"/>
                  </a:ext>
                </a:extLst>
              </p:cNvPr>
              <p:cNvSpPr>
                <a:spLocks/>
              </p:cNvSpPr>
              <p:nvPr/>
            </p:nvSpPr>
            <p:spPr bwMode="auto">
              <a:xfrm rot="19799885">
                <a:off x="7819946" y="4131994"/>
                <a:ext cx="762873" cy="1255025"/>
              </a:xfrm>
              <a:custGeom>
                <a:avLst/>
                <a:gdLst>
                  <a:gd name="T0" fmla="*/ 2147483647 w 18647"/>
                  <a:gd name="T1" fmla="*/ 0 h 17689"/>
                  <a:gd name="T2" fmla="*/ 2147483647 w 18647"/>
                  <a:gd name="T3" fmla="*/ 2147483647 h 17689"/>
                  <a:gd name="T4" fmla="*/ 0 w 18647"/>
                  <a:gd name="T5" fmla="*/ 2147483647 h 17689"/>
                  <a:gd name="T6" fmla="*/ 0 60000 65536"/>
                  <a:gd name="T7" fmla="*/ 0 60000 65536"/>
                  <a:gd name="T8" fmla="*/ 0 60000 65536"/>
                  <a:gd name="T9" fmla="*/ 0 w 18647"/>
                  <a:gd name="T10" fmla="*/ 0 h 17689"/>
                  <a:gd name="T11" fmla="*/ 18647 w 18647"/>
                  <a:gd name="T12" fmla="*/ 17689 h 17689"/>
                </a:gdLst>
                <a:ahLst/>
                <a:cxnLst>
                  <a:cxn ang="T6">
                    <a:pos x="T0" y="T1"/>
                  </a:cxn>
                  <a:cxn ang="T7">
                    <a:pos x="T2" y="T3"/>
                  </a:cxn>
                  <a:cxn ang="T8">
                    <a:pos x="T4" y="T5"/>
                  </a:cxn>
                </a:cxnLst>
                <a:rect l="T9" t="T10" r="T11" b="T12"/>
                <a:pathLst>
                  <a:path w="18647" h="17689" fill="none" extrusionOk="0">
                    <a:moveTo>
                      <a:pt x="12395" y="0"/>
                    </a:moveTo>
                    <a:cubicBezTo>
                      <a:pt x="14944" y="1785"/>
                      <a:pt x="17076" y="4101"/>
                      <a:pt x="18647" y="6787"/>
                    </a:cubicBezTo>
                  </a:path>
                  <a:path w="18647" h="17689" stroke="0" extrusionOk="0">
                    <a:moveTo>
                      <a:pt x="12395" y="0"/>
                    </a:moveTo>
                    <a:cubicBezTo>
                      <a:pt x="14944" y="1785"/>
                      <a:pt x="17076" y="4101"/>
                      <a:pt x="18647" y="6787"/>
                    </a:cubicBezTo>
                    <a:lnTo>
                      <a:pt x="0" y="17689"/>
                    </a:lnTo>
                    <a:close/>
                  </a:path>
                </a:pathLst>
              </a:custGeom>
              <a:noFill/>
              <a:ln w="12700">
                <a:solidFill>
                  <a:schemeClr val="accent3"/>
                </a:solidFill>
                <a:round/>
                <a:headEnd type="triangle" w="med" len="lg"/>
                <a:tailEnd type="triangle" w="med" len="lg"/>
              </a:ln>
            </p:spPr>
            <p:txBody>
              <a:bodyPr wrap="none" lIns="91429" tIns="45714" rIns="91429" bIns="45714" anchor="ctr"/>
              <a:lstStyle/>
              <a:p>
                <a:endParaRPr lang="en-US" kern="0" dirty="0">
                  <a:solidFill>
                    <a:sysClr val="windowText" lastClr="000000"/>
                  </a:solidFill>
                </a:endParaRPr>
              </a:p>
            </p:txBody>
          </p:sp>
          <p:cxnSp>
            <p:nvCxnSpPr>
              <p:cNvPr id="17" name="Straight Arrow Connector 16">
                <a:extLst>
                  <a:ext uri="{FF2B5EF4-FFF2-40B4-BE49-F238E27FC236}">
                    <a16:creationId xmlns:a16="http://schemas.microsoft.com/office/drawing/2014/main" id="{D05CAED6-CDEB-454B-9147-26724DE8D229}"/>
                  </a:ext>
                </a:extLst>
              </p:cNvPr>
              <p:cNvCxnSpPr>
                <a:cxnSpLocks/>
              </p:cNvCxnSpPr>
              <p:nvPr/>
            </p:nvCxnSpPr>
            <p:spPr>
              <a:xfrm>
                <a:off x="8730657" y="4244342"/>
                <a:ext cx="119104" cy="647977"/>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B0037D72-E1C2-4759-AB70-2655C34FBAEB}"/>
                  </a:ext>
                </a:extLst>
              </p:cNvPr>
              <p:cNvSpPr/>
              <p:nvPr/>
            </p:nvSpPr>
            <p:spPr>
              <a:xfrm>
                <a:off x="8696213" y="4226084"/>
                <a:ext cx="93944" cy="93944"/>
              </a:xfrm>
              <a:prstGeom prst="ellipse">
                <a:avLst/>
              </a:prstGeom>
              <a:solidFill>
                <a:schemeClr val="accent4">
                  <a:lumMod val="60000"/>
                  <a:lumOff val="40000"/>
                </a:schemeClr>
              </a:solidFill>
              <a:ln>
                <a:solidFill>
                  <a:schemeClr val="accent4">
                    <a:lumMod val="60000"/>
                    <a:lumOff val="4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4" name="Straight Arrow Connector 53">
                <a:extLst>
                  <a:ext uri="{FF2B5EF4-FFF2-40B4-BE49-F238E27FC236}">
                    <a16:creationId xmlns:a16="http://schemas.microsoft.com/office/drawing/2014/main" id="{4648CAEC-BC37-4562-A20F-2D2F398F6F6A}"/>
                  </a:ext>
                </a:extLst>
              </p:cNvPr>
              <p:cNvCxnSpPr>
                <a:cxnSpLocks/>
              </p:cNvCxnSpPr>
              <p:nvPr/>
            </p:nvCxnSpPr>
            <p:spPr>
              <a:xfrm>
                <a:off x="8730198" y="4262060"/>
                <a:ext cx="945789" cy="378529"/>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5" name="Rectangle 54">
                    <a:extLst>
                      <a:ext uri="{FF2B5EF4-FFF2-40B4-BE49-F238E27FC236}">
                        <a16:creationId xmlns:a16="http://schemas.microsoft.com/office/drawing/2014/main" id="{A462F8B4-0EED-46CE-88DD-3153C3852CA3}"/>
                      </a:ext>
                    </a:extLst>
                  </p:cNvPr>
                  <p:cNvSpPr/>
                  <p:nvPr/>
                </p:nvSpPr>
                <p:spPr>
                  <a:xfrm>
                    <a:off x="9663983" y="4360379"/>
                    <a:ext cx="2687852" cy="44672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sz="1867" i="1" smtClean="0">
                                  <a:solidFill>
                                    <a:schemeClr val="accent6"/>
                                  </a:solidFill>
                                  <a:latin typeface="Cambria Math" panose="02040503050406030204" pitchFamily="18" charset="0"/>
                                </a:rPr>
                              </m:ctrlPr>
                            </m:accPr>
                            <m:e>
                              <m:r>
                                <a:rPr lang="en-US" sz="1867" b="0" i="1" smtClean="0">
                                  <a:solidFill>
                                    <a:schemeClr val="accent6"/>
                                  </a:solidFill>
                                  <a:latin typeface="Cambria Math" panose="02040503050406030204" pitchFamily="18" charset="0"/>
                                </a:rPr>
                                <m:t>𝑉</m:t>
                              </m:r>
                            </m:e>
                          </m:acc>
                          <m:r>
                            <a:rPr lang="en-US" sz="1867" i="1">
                              <a:solidFill>
                                <a:schemeClr val="accent6"/>
                              </a:solidFill>
                              <a:latin typeface="Cambria Math" panose="02040503050406030204" pitchFamily="18" charset="0"/>
                            </a:rPr>
                            <m:t>=</m:t>
                          </m:r>
                          <m:sSub>
                            <m:sSubPr>
                              <m:ctrlPr>
                                <a:rPr lang="en-US" sz="1867" i="1" smtClean="0">
                                  <a:solidFill>
                                    <a:schemeClr val="accent6"/>
                                  </a:solidFill>
                                  <a:latin typeface="Cambria Math" panose="02040503050406030204" pitchFamily="18" charset="0"/>
                                </a:rPr>
                              </m:ctrlPr>
                            </m:sSubPr>
                            <m:e>
                              <m:r>
                                <a:rPr lang="en-US" sz="1867" b="0" i="1" smtClean="0">
                                  <a:solidFill>
                                    <a:schemeClr val="accent6"/>
                                  </a:solidFill>
                                  <a:latin typeface="Cambria Math" panose="02040503050406030204" pitchFamily="18" charset="0"/>
                                </a:rPr>
                                <m:t>𝑉</m:t>
                              </m:r>
                            </m:e>
                            <m:sub>
                              <m:r>
                                <a:rPr lang="en-US" sz="1867" b="0" i="1" smtClean="0">
                                  <a:solidFill>
                                    <a:schemeClr val="accent6"/>
                                  </a:solidFill>
                                  <a:latin typeface="Cambria Math" panose="02040503050406030204" pitchFamily="18" charset="0"/>
                                </a:rPr>
                                <m:t>𝑟</m:t>
                              </m:r>
                            </m:sub>
                          </m:sSub>
                          <m:sSub>
                            <m:sSubPr>
                              <m:ctrlPr>
                                <a:rPr lang="en-US" sz="1867" i="1" smtClean="0">
                                  <a:solidFill>
                                    <a:schemeClr val="accent6"/>
                                  </a:solidFill>
                                  <a:latin typeface="Cambria Math" panose="02040503050406030204" pitchFamily="18" charset="0"/>
                                </a:rPr>
                              </m:ctrlPr>
                            </m:sSubPr>
                            <m:e>
                              <m:acc>
                                <m:accPr>
                                  <m:chr m:val="̂"/>
                                  <m:ctrlPr>
                                    <a:rPr lang="en-US" sz="1867" i="1" smtClean="0">
                                      <a:solidFill>
                                        <a:schemeClr val="accent6"/>
                                      </a:solidFill>
                                      <a:latin typeface="Cambria Math" panose="02040503050406030204" pitchFamily="18" charset="0"/>
                                    </a:rPr>
                                  </m:ctrlPr>
                                </m:accPr>
                                <m:e>
                                  <m:r>
                                    <a:rPr lang="en-US" sz="1867" b="0" i="1" smtClean="0">
                                      <a:solidFill>
                                        <a:schemeClr val="accent6"/>
                                      </a:solidFill>
                                      <a:latin typeface="Cambria Math" panose="02040503050406030204" pitchFamily="18" charset="0"/>
                                    </a:rPr>
                                    <m:t>𝑒</m:t>
                                  </m:r>
                                </m:e>
                              </m:acc>
                            </m:e>
                            <m:sub>
                              <m:r>
                                <a:rPr lang="en-US" sz="1867" b="0" i="1" smtClean="0">
                                  <a:solidFill>
                                    <a:schemeClr val="accent6"/>
                                  </a:solidFill>
                                  <a:latin typeface="Cambria Math" panose="02040503050406030204" pitchFamily="18" charset="0"/>
                                </a:rPr>
                                <m:t>𝑟</m:t>
                              </m:r>
                            </m:sub>
                          </m:sSub>
                          <m:r>
                            <a:rPr lang="en-US" sz="1867" b="0" i="1" smtClean="0">
                              <a:solidFill>
                                <a:schemeClr val="accent6"/>
                              </a:solidFill>
                              <a:latin typeface="Cambria Math" panose="02040503050406030204" pitchFamily="18" charset="0"/>
                              <a:ea typeface="Cambria Math" panose="02040503050406030204" pitchFamily="18" charset="0"/>
                            </a:rPr>
                            <m:t>+</m:t>
                          </m:r>
                          <m:sSub>
                            <m:sSubPr>
                              <m:ctrlPr>
                                <a:rPr lang="en-US" sz="1867" i="1" smtClean="0">
                                  <a:solidFill>
                                    <a:schemeClr val="accent6"/>
                                  </a:solidFill>
                                  <a:latin typeface="Cambria Math" panose="02040503050406030204" pitchFamily="18" charset="0"/>
                                </a:rPr>
                              </m:ctrlPr>
                            </m:sSubPr>
                            <m:e>
                              <m:r>
                                <a:rPr lang="en-US" sz="1867" b="0" i="1" smtClean="0">
                                  <a:solidFill>
                                    <a:schemeClr val="accent6"/>
                                  </a:solidFill>
                                  <a:latin typeface="Cambria Math" panose="02040503050406030204" pitchFamily="18" charset="0"/>
                                </a:rPr>
                                <m:t>𝑉</m:t>
                              </m:r>
                            </m:e>
                            <m:sub>
                              <m:r>
                                <a:rPr lang="en-US" sz="1867" i="1" smtClean="0">
                                  <a:solidFill>
                                    <a:schemeClr val="accent6"/>
                                  </a:solidFill>
                                  <a:latin typeface="Cambria Math" panose="02040503050406030204" pitchFamily="18" charset="0"/>
                                  <a:ea typeface="Cambria Math" panose="02040503050406030204" pitchFamily="18" charset="0"/>
                                </a:rPr>
                                <m:t>𝜃</m:t>
                              </m:r>
                            </m:sub>
                          </m:sSub>
                          <m:sSub>
                            <m:sSubPr>
                              <m:ctrlPr>
                                <a:rPr lang="en-US" sz="1867" i="1" smtClean="0">
                                  <a:solidFill>
                                    <a:schemeClr val="accent6"/>
                                  </a:solidFill>
                                  <a:latin typeface="Cambria Math" panose="02040503050406030204" pitchFamily="18" charset="0"/>
                                </a:rPr>
                              </m:ctrlPr>
                            </m:sSubPr>
                            <m:e>
                              <m:acc>
                                <m:accPr>
                                  <m:chr m:val="̂"/>
                                  <m:ctrlPr>
                                    <a:rPr lang="en-US" sz="1867" i="1" smtClean="0">
                                      <a:solidFill>
                                        <a:schemeClr val="accent6"/>
                                      </a:solidFill>
                                      <a:latin typeface="Cambria Math" panose="02040503050406030204" pitchFamily="18" charset="0"/>
                                    </a:rPr>
                                  </m:ctrlPr>
                                </m:accPr>
                                <m:e>
                                  <m:r>
                                    <a:rPr lang="en-US" sz="1867" b="0" i="1" smtClean="0">
                                      <a:solidFill>
                                        <a:schemeClr val="accent6"/>
                                      </a:solidFill>
                                      <a:latin typeface="Cambria Math" panose="02040503050406030204" pitchFamily="18" charset="0"/>
                                    </a:rPr>
                                    <m:t>𝑒</m:t>
                                  </m:r>
                                </m:e>
                              </m:acc>
                            </m:e>
                            <m:sub>
                              <m:r>
                                <a:rPr lang="en-US" sz="1867" i="1" smtClean="0">
                                  <a:solidFill>
                                    <a:schemeClr val="accent6"/>
                                  </a:solidFill>
                                  <a:latin typeface="Cambria Math" panose="02040503050406030204" pitchFamily="18" charset="0"/>
                                  <a:ea typeface="Cambria Math" panose="02040503050406030204" pitchFamily="18" charset="0"/>
                                </a:rPr>
                                <m:t>𝜃</m:t>
                              </m:r>
                            </m:sub>
                          </m:sSub>
                          <m:r>
                            <a:rPr lang="en-US" sz="1867" i="1">
                              <a:solidFill>
                                <a:schemeClr val="accent6"/>
                              </a:solidFill>
                              <a:latin typeface="Cambria Math" panose="02040503050406030204" pitchFamily="18" charset="0"/>
                            </a:rPr>
                            <m:t>+</m:t>
                          </m:r>
                          <m:sSub>
                            <m:sSubPr>
                              <m:ctrlPr>
                                <a:rPr lang="en-US" sz="1867" i="1">
                                  <a:solidFill>
                                    <a:schemeClr val="accent6"/>
                                  </a:solidFill>
                                  <a:latin typeface="Cambria Math" panose="02040503050406030204" pitchFamily="18" charset="0"/>
                                  <a:ea typeface="Cambria Math" panose="02040503050406030204" pitchFamily="18" charset="0"/>
                                </a:rPr>
                              </m:ctrlPr>
                            </m:sSubPr>
                            <m:e>
                              <m:r>
                                <a:rPr lang="en-US" sz="1867" i="1">
                                  <a:solidFill>
                                    <a:schemeClr val="accent6"/>
                                  </a:solidFill>
                                  <a:latin typeface="Cambria Math" panose="02040503050406030204" pitchFamily="18" charset="0"/>
                                  <a:ea typeface="Cambria Math" panose="02040503050406030204" pitchFamily="18" charset="0"/>
                                </a:rPr>
                                <m:t>𝑉</m:t>
                              </m:r>
                            </m:e>
                            <m:sub>
                              <m:r>
                                <a:rPr lang="en-US" sz="1867" i="1">
                                  <a:solidFill>
                                    <a:schemeClr val="accent6"/>
                                  </a:solidFill>
                                  <a:latin typeface="Cambria Math" panose="02040503050406030204" pitchFamily="18" charset="0"/>
                                  <a:ea typeface="Cambria Math" panose="02040503050406030204" pitchFamily="18" charset="0"/>
                                </a:rPr>
                                <m:t>𝜑</m:t>
                              </m:r>
                            </m:sub>
                          </m:sSub>
                          <m:sSub>
                            <m:sSubPr>
                              <m:ctrlPr>
                                <a:rPr lang="en-US" sz="1867" i="1">
                                  <a:solidFill>
                                    <a:schemeClr val="accent6"/>
                                  </a:solidFill>
                                  <a:latin typeface="Cambria Math" panose="02040503050406030204" pitchFamily="18" charset="0"/>
                                  <a:ea typeface="Cambria Math" panose="02040503050406030204" pitchFamily="18" charset="0"/>
                                </a:rPr>
                              </m:ctrlPr>
                            </m:sSubPr>
                            <m:e>
                              <m:acc>
                                <m:accPr>
                                  <m:chr m:val="̂"/>
                                  <m:ctrlPr>
                                    <a:rPr lang="en-US" sz="1867" i="1">
                                      <a:solidFill>
                                        <a:schemeClr val="accent6"/>
                                      </a:solidFill>
                                      <a:latin typeface="Cambria Math" panose="02040503050406030204" pitchFamily="18" charset="0"/>
                                      <a:ea typeface="Cambria Math" panose="02040503050406030204" pitchFamily="18" charset="0"/>
                                    </a:rPr>
                                  </m:ctrlPr>
                                </m:accPr>
                                <m:e>
                                  <m:r>
                                    <a:rPr lang="en-US" sz="1867" i="1">
                                      <a:solidFill>
                                        <a:schemeClr val="accent6"/>
                                      </a:solidFill>
                                      <a:latin typeface="Cambria Math" panose="02040503050406030204" pitchFamily="18" charset="0"/>
                                      <a:ea typeface="Cambria Math" panose="02040503050406030204" pitchFamily="18" charset="0"/>
                                    </a:rPr>
                                    <m:t>𝑒</m:t>
                                  </m:r>
                                </m:e>
                              </m:acc>
                            </m:e>
                            <m:sub>
                              <m:r>
                                <a:rPr lang="en-US" sz="1867" i="1">
                                  <a:solidFill>
                                    <a:schemeClr val="accent6"/>
                                  </a:solidFill>
                                  <a:latin typeface="Cambria Math" panose="02040503050406030204" pitchFamily="18" charset="0"/>
                                  <a:ea typeface="Cambria Math" panose="02040503050406030204" pitchFamily="18" charset="0"/>
                                </a:rPr>
                                <m:t>𝜑</m:t>
                              </m:r>
                            </m:sub>
                          </m:sSub>
                        </m:oMath>
                      </m:oMathPara>
                    </a14:m>
                    <a:endParaRPr lang="en-US" sz="1867" dirty="0">
                      <a:solidFill>
                        <a:schemeClr val="accent6"/>
                      </a:solidFill>
                    </a:endParaRPr>
                  </a:p>
                </p:txBody>
              </p:sp>
            </mc:Choice>
            <mc:Fallback xmlns="">
              <p:sp>
                <p:nvSpPr>
                  <p:cNvPr id="55" name="Rectangle 54">
                    <a:extLst>
                      <a:ext uri="{FF2B5EF4-FFF2-40B4-BE49-F238E27FC236}">
                        <a16:creationId xmlns:a16="http://schemas.microsoft.com/office/drawing/2014/main" id="{A462F8B4-0EED-46CE-88DD-3153C3852CA3}"/>
                      </a:ext>
                    </a:extLst>
                  </p:cNvPr>
                  <p:cNvSpPr>
                    <a:spLocks noRot="1" noChangeAspect="1" noMove="1" noResize="1" noEditPoints="1" noAdjustHandles="1" noChangeArrowheads="1" noChangeShapeType="1" noTextEdit="1"/>
                  </p:cNvSpPr>
                  <p:nvPr/>
                </p:nvSpPr>
                <p:spPr>
                  <a:xfrm>
                    <a:off x="9663983" y="4360379"/>
                    <a:ext cx="2687852" cy="446725"/>
                  </a:xfrm>
                  <a:prstGeom prst="rect">
                    <a:avLst/>
                  </a:prstGeom>
                  <a:blipFill>
                    <a:blip r:embed="rId11"/>
                    <a:stretch>
                      <a:fillRect r="-2721" b="-2703"/>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6859B200-B795-42C6-AD4F-373242AEEE89}"/>
                    </a:ext>
                  </a:extLst>
                </p:cNvPr>
                <p:cNvSpPr/>
                <p:nvPr/>
              </p:nvSpPr>
              <p:spPr>
                <a:xfrm>
                  <a:off x="7772143" y="3048293"/>
                  <a:ext cx="451790" cy="461665"/>
                </a:xfrm>
                <a:prstGeom prst="rect">
                  <a:avLst/>
                </a:prstGeom>
              </p:spPr>
              <p:txBody>
                <a:bodyPr wrap="none">
                  <a:spAutoFit/>
                </a:bodyPr>
                <a:lstStyle/>
                <a:p>
                  <a14:m>
                    <m:oMath xmlns:m="http://schemas.openxmlformats.org/officeDocument/2006/math">
                      <m:r>
                        <a:rPr lang="en-US" sz="2400" b="0" i="1" smtClean="0">
                          <a:solidFill>
                            <a:schemeClr val="accent3"/>
                          </a:solidFill>
                          <a:latin typeface="Cambria Math" panose="02040503050406030204" pitchFamily="18" charset="0"/>
                          <a:ea typeface="Cambria Math" panose="02040503050406030204" pitchFamily="18" charset="0"/>
                        </a:rPr>
                        <m:t>𝜃</m:t>
                      </m:r>
                    </m:oMath>
                  </a14:m>
                  <a:r>
                    <a:rPr lang="en-US" sz="2400" dirty="0">
                      <a:solidFill>
                        <a:schemeClr val="accent3"/>
                      </a:solidFill>
                    </a:rPr>
                    <a:t> </a:t>
                  </a:r>
                </a:p>
              </p:txBody>
            </p:sp>
          </mc:Choice>
          <mc:Fallback xmlns="">
            <p:sp>
              <p:nvSpPr>
                <p:cNvPr id="31" name="Rectangle 30">
                  <a:extLst>
                    <a:ext uri="{FF2B5EF4-FFF2-40B4-BE49-F238E27FC236}">
                      <a16:creationId xmlns:a16="http://schemas.microsoft.com/office/drawing/2014/main" id="{6859B200-B795-42C6-AD4F-373242AEEE89}"/>
                    </a:ext>
                  </a:extLst>
                </p:cNvPr>
                <p:cNvSpPr>
                  <a:spLocks noRot="1" noChangeAspect="1" noMove="1" noResize="1" noEditPoints="1" noAdjustHandles="1" noChangeArrowheads="1" noChangeShapeType="1" noTextEdit="1"/>
                </p:cNvSpPr>
                <p:nvPr/>
              </p:nvSpPr>
              <p:spPr>
                <a:xfrm>
                  <a:off x="7772143" y="3048293"/>
                  <a:ext cx="451790" cy="461665"/>
                </a:xfrm>
                <a:prstGeom prst="rect">
                  <a:avLst/>
                </a:prstGeom>
                <a:blipFill>
                  <a:blip r:embed="rId12"/>
                  <a:stretch>
                    <a:fillRect l="-4054"/>
                  </a:stretch>
                </a:blipFill>
              </p:spPr>
              <p:txBody>
                <a:bodyPr/>
                <a:lstStyle/>
                <a:p>
                  <a:r>
                    <a:rPr lang="en-IN">
                      <a:noFill/>
                    </a:rPr>
                    <a:t> </a:t>
                  </a:r>
                </a:p>
              </p:txBody>
            </p:sp>
          </mc:Fallback>
        </mc:AlternateContent>
        <p:sp>
          <p:nvSpPr>
            <p:cNvPr id="32" name="Rectangle 31">
              <a:extLst>
                <a:ext uri="{FF2B5EF4-FFF2-40B4-BE49-F238E27FC236}">
                  <a16:creationId xmlns:a16="http://schemas.microsoft.com/office/drawing/2014/main" id="{E1CCAB40-B81D-486E-94D5-2A49A0AD470C}"/>
                </a:ext>
              </a:extLst>
            </p:cNvPr>
            <p:cNvSpPr/>
            <p:nvPr/>
          </p:nvSpPr>
          <p:spPr>
            <a:xfrm>
              <a:off x="8190796" y="5369454"/>
              <a:ext cx="2303323" cy="307777"/>
            </a:xfrm>
            <a:prstGeom prst="rect">
              <a:avLst/>
            </a:prstGeom>
          </p:spPr>
          <p:txBody>
            <a:bodyPr wrap="none">
              <a:spAutoFit/>
            </a:bodyPr>
            <a:lstStyle/>
            <a:p>
              <a:r>
                <a:rPr lang="en-US" sz="1400" b="1" i="1" dirty="0">
                  <a:latin typeface="+mj-lt"/>
                  <a:cs typeface="Segoe UI Semibold" panose="020B0702040204020203" pitchFamily="34" charset="0"/>
                </a:rPr>
                <a:t>Spherical Coordinate System</a:t>
              </a:r>
            </a:p>
          </p:txBody>
        </p:sp>
        <p:cxnSp>
          <p:nvCxnSpPr>
            <p:cNvPr id="15" name="Connector: Curved 14">
              <a:extLst>
                <a:ext uri="{FF2B5EF4-FFF2-40B4-BE49-F238E27FC236}">
                  <a16:creationId xmlns:a16="http://schemas.microsoft.com/office/drawing/2014/main" id="{70338F95-4669-43A1-9BBD-887CD41674D2}"/>
                </a:ext>
              </a:extLst>
            </p:cNvPr>
            <p:cNvCxnSpPr/>
            <p:nvPr/>
          </p:nvCxnSpPr>
          <p:spPr>
            <a:xfrm flipV="1">
              <a:off x="5542844" y="3979874"/>
              <a:ext cx="1027289" cy="569548"/>
            </a:xfrm>
            <a:prstGeom prst="curvedConnector3">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54855E41-D6CA-4A24-A2EF-2E02D29C2A36}"/>
                    </a:ext>
                  </a:extLst>
                </p:cNvPr>
                <p:cNvSpPr/>
                <p:nvPr/>
              </p:nvSpPr>
              <p:spPr>
                <a:xfrm>
                  <a:off x="4817783" y="4516036"/>
                  <a:ext cx="1407362" cy="338554"/>
                </a:xfrm>
                <a:prstGeom prst="rect">
                  <a:avLst/>
                </a:prstGeom>
              </p:spPr>
              <p:txBody>
                <a:bodyPr wrap="square">
                  <a:spAutoFit/>
                </a:bodyPr>
                <a:lstStyle/>
                <a:p>
                  <a:pPr algn="ctr"/>
                  <a14:m>
                    <m:oMath xmlns:m="http://schemas.openxmlformats.org/officeDocument/2006/math">
                      <m:r>
                        <a:rPr lang="en-US" sz="1600" b="0" i="1" smtClean="0">
                          <a:solidFill>
                            <a:schemeClr val="accent1"/>
                          </a:solidFill>
                          <a:latin typeface="Cambria Math" panose="02040503050406030204" pitchFamily="18" charset="0"/>
                          <a:ea typeface="Cambria Math" panose="02040503050406030204" pitchFamily="18" charset="0"/>
                        </a:rPr>
                        <m:t>𝜑</m:t>
                      </m:r>
                    </m:oMath>
                  </a14:m>
                  <a:r>
                    <a:rPr lang="en-US" sz="1600" dirty="0">
                      <a:solidFill>
                        <a:schemeClr val="accent1"/>
                      </a:solidFill>
                    </a:rPr>
                    <a:t> plane </a:t>
                  </a:r>
                </a:p>
              </p:txBody>
            </p:sp>
          </mc:Choice>
          <mc:Fallback xmlns="">
            <p:sp>
              <p:nvSpPr>
                <p:cNvPr id="34" name="Rectangle 33">
                  <a:extLst>
                    <a:ext uri="{FF2B5EF4-FFF2-40B4-BE49-F238E27FC236}">
                      <a16:creationId xmlns:a16="http://schemas.microsoft.com/office/drawing/2014/main" id="{54855E41-D6CA-4A24-A2EF-2E02D29C2A36}"/>
                    </a:ext>
                  </a:extLst>
                </p:cNvPr>
                <p:cNvSpPr>
                  <a:spLocks noRot="1" noChangeAspect="1" noMove="1" noResize="1" noEditPoints="1" noAdjustHandles="1" noChangeArrowheads="1" noChangeShapeType="1" noTextEdit="1"/>
                </p:cNvSpPr>
                <p:nvPr/>
              </p:nvSpPr>
              <p:spPr>
                <a:xfrm>
                  <a:off x="4817783" y="4516036"/>
                  <a:ext cx="1407362" cy="338554"/>
                </a:xfrm>
                <a:prstGeom prst="rect">
                  <a:avLst/>
                </a:prstGeom>
                <a:blipFill>
                  <a:blip r:embed="rId13"/>
                  <a:stretch>
                    <a:fillRect t="-5455" b="-23636"/>
                  </a:stretch>
                </a:blipFill>
              </p:spPr>
              <p:txBody>
                <a:bodyPr/>
                <a:lstStyle/>
                <a:p>
                  <a:r>
                    <a:rPr lang="en-IN">
                      <a:noFill/>
                    </a:rPr>
                    <a:t> </a:t>
                  </a:r>
                </a:p>
              </p:txBody>
            </p:sp>
          </mc:Fallback>
        </mc:AlternateContent>
        <p:cxnSp>
          <p:nvCxnSpPr>
            <p:cNvPr id="23" name="Connector: Curved 22">
              <a:extLst>
                <a:ext uri="{FF2B5EF4-FFF2-40B4-BE49-F238E27FC236}">
                  <a16:creationId xmlns:a16="http://schemas.microsoft.com/office/drawing/2014/main" id="{B0DED33C-CA75-46A9-B9B1-9A160CC0DB45}"/>
                </a:ext>
              </a:extLst>
            </p:cNvPr>
            <p:cNvCxnSpPr>
              <a:cxnSpLocks/>
            </p:cNvCxnSpPr>
            <p:nvPr/>
          </p:nvCxnSpPr>
          <p:spPr>
            <a:xfrm rot="10800000" flipV="1">
              <a:off x="7948488" y="2417652"/>
              <a:ext cx="746044" cy="350847"/>
            </a:xfrm>
            <a:prstGeom prst="curvedConnector3">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1" name="Rectangle 40">
                  <a:extLst>
                    <a:ext uri="{FF2B5EF4-FFF2-40B4-BE49-F238E27FC236}">
                      <a16:creationId xmlns:a16="http://schemas.microsoft.com/office/drawing/2014/main" id="{DB006649-17F5-4409-8B8E-2DE31139E0AE}"/>
                    </a:ext>
                  </a:extLst>
                </p:cNvPr>
                <p:cNvSpPr/>
                <p:nvPr/>
              </p:nvSpPr>
              <p:spPr>
                <a:xfrm>
                  <a:off x="8658021" y="2160785"/>
                  <a:ext cx="860748" cy="338554"/>
                </a:xfrm>
                <a:prstGeom prst="rect">
                  <a:avLst/>
                </a:prstGeom>
              </p:spPr>
              <p:txBody>
                <a:bodyPr wrap="none">
                  <a:spAutoFit/>
                </a:bodyPr>
                <a:lstStyle/>
                <a:p>
                  <a14:m>
                    <m:oMath xmlns:m="http://schemas.openxmlformats.org/officeDocument/2006/math">
                      <m:r>
                        <a:rPr lang="en-US" sz="1600" b="0" i="1" smtClean="0">
                          <a:solidFill>
                            <a:schemeClr val="accent4"/>
                          </a:solidFill>
                          <a:latin typeface="Cambria Math" panose="02040503050406030204" pitchFamily="18" charset="0"/>
                          <a:ea typeface="Cambria Math" panose="02040503050406030204" pitchFamily="18" charset="0"/>
                        </a:rPr>
                        <m:t>𝜃</m:t>
                      </m:r>
                    </m:oMath>
                  </a14:m>
                  <a:r>
                    <a:rPr lang="en-US" sz="1600" dirty="0">
                      <a:solidFill>
                        <a:schemeClr val="accent4"/>
                      </a:solidFill>
                    </a:rPr>
                    <a:t> plane </a:t>
                  </a:r>
                </a:p>
              </p:txBody>
            </p:sp>
          </mc:Choice>
          <mc:Fallback xmlns="">
            <p:sp>
              <p:nvSpPr>
                <p:cNvPr id="41" name="Rectangle 40">
                  <a:extLst>
                    <a:ext uri="{FF2B5EF4-FFF2-40B4-BE49-F238E27FC236}">
                      <a16:creationId xmlns:a16="http://schemas.microsoft.com/office/drawing/2014/main" id="{DB006649-17F5-4409-8B8E-2DE31139E0AE}"/>
                    </a:ext>
                  </a:extLst>
                </p:cNvPr>
                <p:cNvSpPr>
                  <a:spLocks noRot="1" noChangeAspect="1" noMove="1" noResize="1" noEditPoints="1" noAdjustHandles="1" noChangeArrowheads="1" noChangeShapeType="1" noTextEdit="1"/>
                </p:cNvSpPr>
                <p:nvPr/>
              </p:nvSpPr>
              <p:spPr>
                <a:xfrm>
                  <a:off x="8658021" y="2160785"/>
                  <a:ext cx="860748" cy="338554"/>
                </a:xfrm>
                <a:prstGeom prst="rect">
                  <a:avLst/>
                </a:prstGeom>
                <a:blipFill>
                  <a:blip r:embed="rId14"/>
                  <a:stretch>
                    <a:fillRect t="-5357" r="-2837" b="-21429"/>
                  </a:stretch>
                </a:blipFill>
              </p:spPr>
              <p:txBody>
                <a:bodyPr/>
                <a:lstStyle/>
                <a:p>
                  <a:r>
                    <a:rPr lang="en-IN">
                      <a:noFill/>
                    </a:rPr>
                    <a:t> </a:t>
                  </a:r>
                </a:p>
              </p:txBody>
            </p:sp>
          </mc:Fallback>
        </mc:AlternateContent>
        <p:cxnSp>
          <p:nvCxnSpPr>
            <p:cNvPr id="36" name="Straight Connector 35">
              <a:extLst>
                <a:ext uri="{FF2B5EF4-FFF2-40B4-BE49-F238E27FC236}">
                  <a16:creationId xmlns:a16="http://schemas.microsoft.com/office/drawing/2014/main" id="{A14585C0-7A2A-41CF-AE5D-623886BA392C}"/>
                </a:ext>
              </a:extLst>
            </p:cNvPr>
            <p:cNvCxnSpPr>
              <a:cxnSpLocks/>
            </p:cNvCxnSpPr>
            <p:nvPr/>
          </p:nvCxnSpPr>
          <p:spPr>
            <a:xfrm>
              <a:off x="8414554" y="3514910"/>
              <a:ext cx="14897" cy="781898"/>
            </a:xfrm>
            <a:prstGeom prst="line">
              <a:avLst/>
            </a:prstGeom>
            <a:ln w="19050">
              <a:solidFill>
                <a:schemeClr val="accent3"/>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7" name="Rectangle 36">
                  <a:extLst>
                    <a:ext uri="{FF2B5EF4-FFF2-40B4-BE49-F238E27FC236}">
                      <a16:creationId xmlns:a16="http://schemas.microsoft.com/office/drawing/2014/main" id="{F7DB479A-10E9-4665-83A1-2679665EBEB9}"/>
                    </a:ext>
                  </a:extLst>
                </p:cNvPr>
                <p:cNvSpPr/>
                <p:nvPr/>
              </p:nvSpPr>
              <p:spPr>
                <a:xfrm>
                  <a:off x="7545940" y="3553428"/>
                  <a:ext cx="42223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en-US" sz="2400" b="0" i="1" u="none" strike="noStrike" kern="1200" cap="none" spc="0" normalizeH="0" baseline="0" noProof="0" smtClean="0">
                          <a:ln>
                            <a:noFill/>
                          </a:ln>
                          <a:solidFill>
                            <a:schemeClr val="accent3"/>
                          </a:solidFill>
                          <a:effectLst/>
                          <a:uLnTx/>
                          <a:uFillTx/>
                          <a:latin typeface="Cambria Math" panose="02040503050406030204" pitchFamily="18" charset="0"/>
                          <a:ea typeface="+mn-ea"/>
                          <a:cs typeface="+mn-cs"/>
                        </a:rPr>
                        <m:t>𝑟</m:t>
                      </m:r>
                    </m:oMath>
                  </a14:m>
                  <a:r>
                    <a:rPr kumimoji="0" lang="en-US" sz="2400" b="0" i="0" u="none" strike="noStrike" kern="1200" cap="none" spc="0" normalizeH="0" baseline="0" noProof="0" dirty="0">
                      <a:ln>
                        <a:noFill/>
                      </a:ln>
                      <a:solidFill>
                        <a:schemeClr val="accent3"/>
                      </a:solidFill>
                      <a:effectLst/>
                      <a:uLnTx/>
                      <a:uFillTx/>
                      <a:latin typeface="Segoe UI"/>
                      <a:ea typeface="+mn-ea"/>
                      <a:cs typeface="+mn-cs"/>
                    </a:rPr>
                    <a:t> </a:t>
                  </a:r>
                </a:p>
              </p:txBody>
            </p:sp>
          </mc:Choice>
          <mc:Fallback xmlns="">
            <p:sp>
              <p:nvSpPr>
                <p:cNvPr id="37" name="Rectangle 36">
                  <a:extLst>
                    <a:ext uri="{FF2B5EF4-FFF2-40B4-BE49-F238E27FC236}">
                      <a16:creationId xmlns:a16="http://schemas.microsoft.com/office/drawing/2014/main" id="{F7DB479A-10E9-4665-83A1-2679665EBEB9}"/>
                    </a:ext>
                  </a:extLst>
                </p:cNvPr>
                <p:cNvSpPr>
                  <a:spLocks noRot="1" noChangeAspect="1" noMove="1" noResize="1" noEditPoints="1" noAdjustHandles="1" noChangeArrowheads="1" noChangeShapeType="1" noTextEdit="1"/>
                </p:cNvSpPr>
                <p:nvPr/>
              </p:nvSpPr>
              <p:spPr>
                <a:xfrm>
                  <a:off x="7545940" y="3553428"/>
                  <a:ext cx="422231" cy="461665"/>
                </a:xfrm>
                <a:prstGeom prst="rect">
                  <a:avLst/>
                </a:prstGeom>
                <a:blipFill>
                  <a:blip r:embed="rId15"/>
                  <a:stretch>
                    <a:fillRect/>
                  </a:stretch>
                </a:blipFill>
              </p:spPr>
              <p:txBody>
                <a:bodyPr/>
                <a:lstStyle/>
                <a:p>
                  <a:r>
                    <a:rPr lang="en-IN">
                      <a:noFill/>
                    </a:rPr>
                    <a:t> </a:t>
                  </a:r>
                </a:p>
              </p:txBody>
            </p:sp>
          </mc:Fallback>
        </mc:AlternateContent>
      </p:grpSp>
    </p:spTree>
    <p:extLst>
      <p:ext uri="{BB962C8B-B14F-4D97-AF65-F5344CB8AC3E}">
        <p14:creationId xmlns:p14="http://schemas.microsoft.com/office/powerpoint/2010/main" val="1744319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E246C1-0574-43CF-8B61-B916629478B2}"/>
              </a:ext>
            </a:extLst>
          </p:cNvPr>
          <p:cNvGrpSpPr/>
          <p:nvPr/>
        </p:nvGrpSpPr>
        <p:grpSpPr>
          <a:xfrm>
            <a:off x="9221922" y="3561852"/>
            <a:ext cx="1752658" cy="2457948"/>
            <a:chOff x="8736832" y="1672913"/>
            <a:chExt cx="2735659" cy="3836522"/>
          </a:xfrm>
        </p:grpSpPr>
        <p:sp>
          <p:nvSpPr>
            <p:cNvPr id="21" name="Rectangle 20">
              <a:extLst>
                <a:ext uri="{FF2B5EF4-FFF2-40B4-BE49-F238E27FC236}">
                  <a16:creationId xmlns:a16="http://schemas.microsoft.com/office/drawing/2014/main" id="{892D7D50-C35C-4A51-B6EB-5BFE84506C2B}"/>
                </a:ext>
              </a:extLst>
            </p:cNvPr>
            <p:cNvSpPr/>
            <p:nvPr/>
          </p:nvSpPr>
          <p:spPr>
            <a:xfrm>
              <a:off x="9421947" y="2420676"/>
              <a:ext cx="1786267" cy="388085"/>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Connector 22">
              <a:extLst>
                <a:ext uri="{FF2B5EF4-FFF2-40B4-BE49-F238E27FC236}">
                  <a16:creationId xmlns:a16="http://schemas.microsoft.com/office/drawing/2014/main" id="{E26946E5-5F5C-4F8C-8778-1E0B3645758E}"/>
                </a:ext>
              </a:extLst>
            </p:cNvPr>
            <p:cNvCxnSpPr>
              <a:cxnSpLocks/>
            </p:cNvCxnSpPr>
            <p:nvPr/>
          </p:nvCxnSpPr>
          <p:spPr>
            <a:xfrm flipH="1">
              <a:off x="9411061" y="2248638"/>
              <a:ext cx="12" cy="139832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9F7B49E-D4A2-44CD-BA13-B3F34C2A86DC}"/>
                </a:ext>
              </a:extLst>
            </p:cNvPr>
            <p:cNvCxnSpPr>
              <a:cxnSpLocks/>
            </p:cNvCxnSpPr>
            <p:nvPr/>
          </p:nvCxnSpPr>
          <p:spPr>
            <a:xfrm flipH="1">
              <a:off x="11208214" y="2248638"/>
              <a:ext cx="17" cy="205754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BBA48D6-6442-462C-A99B-24F3E9710F72}"/>
                </a:ext>
              </a:extLst>
            </p:cNvPr>
            <p:cNvCxnSpPr/>
            <p:nvPr/>
          </p:nvCxnSpPr>
          <p:spPr>
            <a:xfrm>
              <a:off x="9421959" y="4842982"/>
              <a:ext cx="178627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6A1AFFD0-283D-4758-8C39-19E14C3F725C}"/>
                </a:ext>
              </a:extLst>
            </p:cNvPr>
            <p:cNvSpPr/>
            <p:nvPr/>
          </p:nvSpPr>
          <p:spPr>
            <a:xfrm>
              <a:off x="10144967" y="1672913"/>
              <a:ext cx="340239" cy="747763"/>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Fire">
              <a:extLst>
                <a:ext uri="{FF2B5EF4-FFF2-40B4-BE49-F238E27FC236}">
                  <a16:creationId xmlns:a16="http://schemas.microsoft.com/office/drawing/2014/main" id="{D5A99DE9-4FC1-4E36-B304-2E6339D7EC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16861" y="4961633"/>
              <a:ext cx="547802" cy="547802"/>
            </a:xfrm>
            <a:prstGeom prst="rect">
              <a:avLst/>
            </a:prstGeom>
          </p:spPr>
        </p:pic>
        <p:pic>
          <p:nvPicPr>
            <p:cNvPr id="28" name="Graphic 27" descr="Fire">
              <a:extLst>
                <a:ext uri="{FF2B5EF4-FFF2-40B4-BE49-F238E27FC236}">
                  <a16:creationId xmlns:a16="http://schemas.microsoft.com/office/drawing/2014/main" id="{1B9C8F65-9CEA-4CDB-9569-82BD064978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88981" y="4961633"/>
              <a:ext cx="547802" cy="547802"/>
            </a:xfrm>
            <a:prstGeom prst="rect">
              <a:avLst/>
            </a:prstGeom>
          </p:spPr>
        </p:pic>
        <p:pic>
          <p:nvPicPr>
            <p:cNvPr id="29" name="Graphic 28" descr="Fire">
              <a:extLst>
                <a:ext uri="{FF2B5EF4-FFF2-40B4-BE49-F238E27FC236}">
                  <a16:creationId xmlns:a16="http://schemas.microsoft.com/office/drawing/2014/main" id="{7EEDBD9A-A2AA-40C4-9B29-6A76118D32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44742" y="4961633"/>
              <a:ext cx="547802" cy="547802"/>
            </a:xfrm>
            <a:prstGeom prst="rect">
              <a:avLst/>
            </a:prstGeom>
          </p:spPr>
        </p:pic>
        <p:cxnSp>
          <p:nvCxnSpPr>
            <p:cNvPr id="32" name="Straight Connector 31">
              <a:extLst>
                <a:ext uri="{FF2B5EF4-FFF2-40B4-BE49-F238E27FC236}">
                  <a16:creationId xmlns:a16="http://schemas.microsoft.com/office/drawing/2014/main" id="{602C762A-FAFB-49A0-B20F-D523C9C4AA28}"/>
                </a:ext>
              </a:extLst>
            </p:cNvPr>
            <p:cNvCxnSpPr>
              <a:cxnSpLocks/>
            </p:cNvCxnSpPr>
            <p:nvPr/>
          </p:nvCxnSpPr>
          <p:spPr>
            <a:xfrm>
              <a:off x="9421933" y="3964911"/>
              <a:ext cx="0" cy="8869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42652495-B78B-4320-AB0F-805B978E707E}"/>
                </a:ext>
              </a:extLst>
            </p:cNvPr>
            <p:cNvCxnSpPr>
              <a:cxnSpLocks/>
            </p:cNvCxnSpPr>
            <p:nvPr/>
          </p:nvCxnSpPr>
          <p:spPr>
            <a:xfrm>
              <a:off x="11208190" y="4715473"/>
              <a:ext cx="1" cy="14709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B2FB9CC-733A-4328-9AAF-052BF45BF858}"/>
                </a:ext>
              </a:extLst>
            </p:cNvPr>
            <p:cNvCxnSpPr>
              <a:cxnSpLocks/>
            </p:cNvCxnSpPr>
            <p:nvPr/>
          </p:nvCxnSpPr>
          <p:spPr>
            <a:xfrm flipH="1">
              <a:off x="9146999" y="3637815"/>
              <a:ext cx="28556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1A3F83A-7CCC-4212-B557-A58D038916BA}"/>
                </a:ext>
              </a:extLst>
            </p:cNvPr>
            <p:cNvCxnSpPr>
              <a:cxnSpLocks/>
            </p:cNvCxnSpPr>
            <p:nvPr/>
          </p:nvCxnSpPr>
          <p:spPr>
            <a:xfrm flipH="1">
              <a:off x="9146999" y="3969939"/>
              <a:ext cx="28556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8E68C425-69BA-4B2D-AD95-06CBD6775FED}"/>
                </a:ext>
              </a:extLst>
            </p:cNvPr>
            <p:cNvCxnSpPr>
              <a:cxnSpLocks/>
            </p:cNvCxnSpPr>
            <p:nvPr/>
          </p:nvCxnSpPr>
          <p:spPr>
            <a:xfrm flipH="1">
              <a:off x="11186924" y="4321843"/>
              <a:ext cx="28556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289BABF-E6E4-4D81-9547-98EE1AD46134}"/>
                </a:ext>
              </a:extLst>
            </p:cNvPr>
            <p:cNvCxnSpPr>
              <a:cxnSpLocks/>
            </p:cNvCxnSpPr>
            <p:nvPr/>
          </p:nvCxnSpPr>
          <p:spPr>
            <a:xfrm flipH="1">
              <a:off x="11186924" y="4685866"/>
              <a:ext cx="28556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6284DE1A-E32A-4FAF-9EAB-C5F0B8FC737B}"/>
                </a:ext>
              </a:extLst>
            </p:cNvPr>
            <p:cNvCxnSpPr/>
            <p:nvPr/>
          </p:nvCxnSpPr>
          <p:spPr>
            <a:xfrm>
              <a:off x="8736832" y="3799218"/>
              <a:ext cx="422304" cy="0"/>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90482D2E-6499-46CE-8485-453C71EE98A4}"/>
                </a:ext>
              </a:extLst>
            </p:cNvPr>
            <p:cNvCxnSpPr/>
            <p:nvPr/>
          </p:nvCxnSpPr>
          <p:spPr>
            <a:xfrm>
              <a:off x="10861810" y="4493877"/>
              <a:ext cx="422304" cy="0"/>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sp>
        <p:nvSpPr>
          <p:cNvPr id="5" name="Slide Number Placeholder 4">
            <a:extLst>
              <a:ext uri="{FF2B5EF4-FFF2-40B4-BE49-F238E27FC236}">
                <a16:creationId xmlns:a16="http://schemas.microsoft.com/office/drawing/2014/main" id="{53AF8B19-9F9E-4F1A-82D0-C4664DF661DB}"/>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2" name="Title 1">
            <a:extLst>
              <a:ext uri="{FF2B5EF4-FFF2-40B4-BE49-F238E27FC236}">
                <a16:creationId xmlns:a16="http://schemas.microsoft.com/office/drawing/2014/main" id="{4B7EE639-150E-4629-A206-8B76AB5B124D}"/>
              </a:ext>
            </a:extLst>
          </p:cNvPr>
          <p:cNvSpPr>
            <a:spLocks noGrp="1"/>
          </p:cNvSpPr>
          <p:nvPr>
            <p:ph type="title"/>
          </p:nvPr>
        </p:nvSpPr>
        <p:spPr/>
        <p:txBody>
          <a:bodyPr/>
          <a:lstStyle/>
          <a:p>
            <a:r>
              <a:rPr lang="en-US" dirty="0"/>
              <a:t>The System Boundaries</a:t>
            </a:r>
          </a:p>
        </p:txBody>
      </p:sp>
      <p:sp>
        <p:nvSpPr>
          <p:cNvPr id="3" name="Content Placeholder 2">
            <a:extLst>
              <a:ext uri="{FF2B5EF4-FFF2-40B4-BE49-F238E27FC236}">
                <a16:creationId xmlns:a16="http://schemas.microsoft.com/office/drawing/2014/main" id="{7D0171ED-83C5-4E07-B94E-64001D3CABA5}"/>
              </a:ext>
            </a:extLst>
          </p:cNvPr>
          <p:cNvSpPr>
            <a:spLocks noGrp="1"/>
          </p:cNvSpPr>
          <p:nvPr>
            <p:ph type="body" sz="quarter" idx="13"/>
          </p:nvPr>
        </p:nvSpPr>
        <p:spPr>
          <a:xfrm>
            <a:off x="609599" y="1295400"/>
            <a:ext cx="8229601" cy="4572000"/>
          </a:xfrm>
        </p:spPr>
        <p:txBody>
          <a:bodyPr vert="horz" lIns="91440" tIns="45720" rIns="91440" bIns="45720" rtlCol="0" anchor="t">
            <a:noAutofit/>
          </a:bodyPr>
          <a:lstStyle/>
          <a:p>
            <a:pPr algn="just"/>
            <a:r>
              <a:rPr lang="en-US" sz="2000" dirty="0"/>
              <a:t>Before we can talk about physical laws and equations, we need to define where we want to apply our analysis.</a:t>
            </a:r>
          </a:p>
          <a:p>
            <a:pPr algn="just"/>
            <a:r>
              <a:rPr lang="en-US" sz="2000" dirty="0"/>
              <a:t>In fluid dynamics or thermodynamics, we can consider a region of space to be a system, with identifiable system boundaries.</a:t>
            </a:r>
          </a:p>
          <a:p>
            <a:pPr algn="just"/>
            <a:endParaRPr lang="en-US" sz="2000" dirty="0"/>
          </a:p>
          <a:p>
            <a:pPr marL="229870" lvl="1" indent="0" algn="just">
              <a:buClr>
                <a:schemeClr val="accent1"/>
              </a:buClr>
              <a:buNone/>
            </a:pPr>
            <a:r>
              <a:rPr lang="en-US" sz="2000" b="1" dirty="0">
                <a:solidFill>
                  <a:schemeClr val="accent1"/>
                </a:solidFill>
                <a:latin typeface="Calibri"/>
                <a:cs typeface="Calibri"/>
              </a:rPr>
              <a:t>Closed system</a:t>
            </a:r>
            <a:r>
              <a:rPr lang="en-US" b="1" dirty="0">
                <a:solidFill>
                  <a:schemeClr val="accent1"/>
                </a:solidFill>
                <a:latin typeface="Calibri"/>
                <a:cs typeface="Calibri"/>
              </a:rPr>
              <a:t> </a:t>
            </a:r>
            <a:r>
              <a:rPr lang="en-US" dirty="0">
                <a:latin typeface="Calibri"/>
                <a:cs typeface="Calibri"/>
              </a:rPr>
              <a:t>—</a:t>
            </a:r>
            <a:r>
              <a:rPr lang="en-US" sz="2000" dirty="0">
                <a:latin typeface="Calibri"/>
                <a:cs typeface="Calibri"/>
              </a:rPr>
              <a:t> </a:t>
            </a:r>
            <a:r>
              <a:rPr lang="en-US" dirty="0">
                <a:latin typeface="Calibri"/>
                <a:cs typeface="Calibri"/>
              </a:rPr>
              <a:t>mass</a:t>
            </a:r>
            <a:r>
              <a:rPr lang="en-US" sz="2000" dirty="0">
                <a:latin typeface="Calibri"/>
                <a:cs typeface="Calibri"/>
              </a:rPr>
              <a:t> inside system remains fixed</a:t>
            </a:r>
          </a:p>
          <a:p>
            <a:pPr marL="229870" lvl="1" indent="0" algn="just">
              <a:buClr>
                <a:schemeClr val="accent1"/>
              </a:buClr>
              <a:buNone/>
            </a:pPr>
            <a:r>
              <a:rPr lang="en-US" sz="2000" b="1" dirty="0">
                <a:solidFill>
                  <a:schemeClr val="accent1"/>
                </a:solidFill>
                <a:latin typeface="Calibri"/>
                <a:cs typeface="Calibri"/>
              </a:rPr>
              <a:t>Open system </a:t>
            </a:r>
            <a:r>
              <a:rPr lang="en-US" dirty="0">
                <a:latin typeface="Calibri"/>
                <a:cs typeface="Calibri"/>
              </a:rPr>
              <a:t>— mass</a:t>
            </a:r>
            <a:r>
              <a:rPr lang="en-US" sz="2000" dirty="0">
                <a:latin typeface="Calibri"/>
                <a:cs typeface="Calibri"/>
              </a:rPr>
              <a:t> can flow across system boundary</a:t>
            </a:r>
          </a:p>
          <a:p>
            <a:pPr marL="0" indent="0" algn="just">
              <a:buNone/>
            </a:pPr>
            <a:r>
              <a:rPr lang="en-US" sz="2000" dirty="0"/>
              <a:t> </a:t>
            </a:r>
          </a:p>
          <a:p>
            <a:pPr algn="just"/>
            <a:r>
              <a:rPr lang="en-US" sz="2000" dirty="0">
                <a:latin typeface="Calibri"/>
                <a:cs typeface="Calibri"/>
              </a:rPr>
              <a:t>For our purposes, we will consider our region of interest be an open system. The conditions at the system boundaries will need to be defined rigorously in order to have a well-posed mathematical model of the fluid flow within the system.</a:t>
            </a:r>
          </a:p>
        </p:txBody>
      </p:sp>
      <p:grpSp>
        <p:nvGrpSpPr>
          <p:cNvPr id="22" name="Group 21">
            <a:extLst>
              <a:ext uri="{FF2B5EF4-FFF2-40B4-BE49-F238E27FC236}">
                <a16:creationId xmlns:a16="http://schemas.microsoft.com/office/drawing/2014/main" id="{0B1CC450-3D37-460F-8230-D6EA9538FCA3}"/>
              </a:ext>
            </a:extLst>
          </p:cNvPr>
          <p:cNvGrpSpPr/>
          <p:nvPr/>
        </p:nvGrpSpPr>
        <p:grpSpPr>
          <a:xfrm>
            <a:off x="9653881" y="891123"/>
            <a:ext cx="1144420" cy="2457948"/>
            <a:chOff x="9420436" y="1676458"/>
            <a:chExt cx="1786284" cy="3836522"/>
          </a:xfrm>
        </p:grpSpPr>
        <p:sp>
          <p:nvSpPr>
            <p:cNvPr id="30" name="Rectangle 29">
              <a:extLst>
                <a:ext uri="{FF2B5EF4-FFF2-40B4-BE49-F238E27FC236}">
                  <a16:creationId xmlns:a16="http://schemas.microsoft.com/office/drawing/2014/main" id="{9A909D2D-3102-4E68-82B1-9DCC0AED50FD}"/>
                </a:ext>
              </a:extLst>
            </p:cNvPr>
            <p:cNvSpPr/>
            <p:nvPr/>
          </p:nvSpPr>
          <p:spPr>
            <a:xfrm>
              <a:off x="9420436" y="2424221"/>
              <a:ext cx="1786267" cy="388085"/>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71C9794F-DA08-4A20-8084-036C86B97C7E}"/>
                </a:ext>
              </a:extLst>
            </p:cNvPr>
            <p:cNvGrpSpPr/>
            <p:nvPr/>
          </p:nvGrpSpPr>
          <p:grpSpPr>
            <a:xfrm>
              <a:off x="9420448" y="2252183"/>
              <a:ext cx="1786272" cy="2604977"/>
              <a:chOff x="9218426" y="2464979"/>
              <a:chExt cx="1786272" cy="2604977"/>
            </a:xfrm>
          </p:grpSpPr>
          <p:cxnSp>
            <p:nvCxnSpPr>
              <p:cNvPr id="38" name="Straight Connector 37">
                <a:extLst>
                  <a:ext uri="{FF2B5EF4-FFF2-40B4-BE49-F238E27FC236}">
                    <a16:creationId xmlns:a16="http://schemas.microsoft.com/office/drawing/2014/main" id="{F0B13BCE-D0F9-49C2-8315-78D7878573EB}"/>
                  </a:ext>
                </a:extLst>
              </p:cNvPr>
              <p:cNvCxnSpPr/>
              <p:nvPr/>
            </p:nvCxnSpPr>
            <p:spPr>
              <a:xfrm>
                <a:off x="9218426" y="2464979"/>
                <a:ext cx="0" cy="260497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AB5DC39-1B46-4EAF-ABAD-962461205AA5}"/>
                  </a:ext>
                </a:extLst>
              </p:cNvPr>
              <p:cNvCxnSpPr/>
              <p:nvPr/>
            </p:nvCxnSpPr>
            <p:spPr>
              <a:xfrm>
                <a:off x="11004698" y="2464979"/>
                <a:ext cx="0" cy="260497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658D08E-24FD-41B5-9DC9-6028EE1F7354}"/>
                  </a:ext>
                </a:extLst>
              </p:cNvPr>
              <p:cNvCxnSpPr/>
              <p:nvPr/>
            </p:nvCxnSpPr>
            <p:spPr>
              <a:xfrm>
                <a:off x="9218426" y="5059323"/>
                <a:ext cx="178627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Rectangle 32">
              <a:extLst>
                <a:ext uri="{FF2B5EF4-FFF2-40B4-BE49-F238E27FC236}">
                  <a16:creationId xmlns:a16="http://schemas.microsoft.com/office/drawing/2014/main" id="{3A490E20-3709-4752-ACB6-8478B16C9C79}"/>
                </a:ext>
              </a:extLst>
            </p:cNvPr>
            <p:cNvSpPr/>
            <p:nvPr/>
          </p:nvSpPr>
          <p:spPr>
            <a:xfrm>
              <a:off x="10143456" y="1676458"/>
              <a:ext cx="340239" cy="747763"/>
            </a:xfrm>
            <a:prstGeom prst="rect">
              <a:avLst/>
            </a:prstGeom>
            <a:solidFill>
              <a:schemeClr val="accent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4" name="Graphic 33" descr="Fire">
              <a:extLst>
                <a:ext uri="{FF2B5EF4-FFF2-40B4-BE49-F238E27FC236}">
                  <a16:creationId xmlns:a16="http://schemas.microsoft.com/office/drawing/2014/main" id="{0C38FF66-22C3-44A4-A820-468C5583F5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15350" y="4965178"/>
              <a:ext cx="547802" cy="547802"/>
            </a:xfrm>
            <a:prstGeom prst="rect">
              <a:avLst/>
            </a:prstGeom>
          </p:spPr>
        </p:pic>
        <p:pic>
          <p:nvPicPr>
            <p:cNvPr id="36" name="Graphic 35" descr="Fire">
              <a:extLst>
                <a:ext uri="{FF2B5EF4-FFF2-40B4-BE49-F238E27FC236}">
                  <a16:creationId xmlns:a16="http://schemas.microsoft.com/office/drawing/2014/main" id="{D4C1D596-12BF-426D-AAB8-A815E14EE18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87470" y="4965178"/>
              <a:ext cx="547802" cy="547802"/>
            </a:xfrm>
            <a:prstGeom prst="rect">
              <a:avLst/>
            </a:prstGeom>
          </p:spPr>
        </p:pic>
        <p:pic>
          <p:nvPicPr>
            <p:cNvPr id="37" name="Graphic 36" descr="Fire">
              <a:extLst>
                <a:ext uri="{FF2B5EF4-FFF2-40B4-BE49-F238E27FC236}">
                  <a16:creationId xmlns:a16="http://schemas.microsoft.com/office/drawing/2014/main" id="{7FCE6713-1F5F-4311-9A8B-52F8893352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43231" y="4965178"/>
              <a:ext cx="547802" cy="547802"/>
            </a:xfrm>
            <a:prstGeom prst="rect">
              <a:avLst/>
            </a:prstGeom>
          </p:spPr>
        </p:pic>
      </p:grpSp>
    </p:spTree>
    <p:extLst>
      <p:ext uri="{BB962C8B-B14F-4D97-AF65-F5344CB8AC3E}">
        <p14:creationId xmlns:p14="http://schemas.microsoft.com/office/powerpoint/2010/main" val="32177516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59AF67D-2BE4-4B6D-80CA-843A5BE4BA32}"/>
              </a:ext>
            </a:extLst>
          </p:cNvPr>
          <p:cNvSpPr>
            <a:spLocks noGrp="1"/>
          </p:cNvSpPr>
          <p:nvPr>
            <p:ph type="sldNum" sz="quarter" idx="11"/>
          </p:nvPr>
        </p:nvSpPr>
        <p:spPr/>
        <p:txBody>
          <a:bodyPr/>
          <a:lstStyle/>
          <a:p>
            <a:fld id="{F0D23093-2AB0-F74C-B865-1A12A15B650E}" type="slidenum">
              <a:rPr lang="en-US" smtClean="0"/>
              <a:pPr/>
              <a:t>8</a:t>
            </a:fld>
            <a:endParaRPr lang="en-US" dirty="0"/>
          </a:p>
        </p:txBody>
      </p:sp>
      <p:sp>
        <p:nvSpPr>
          <p:cNvPr id="3" name="Title 2">
            <a:extLst>
              <a:ext uri="{FF2B5EF4-FFF2-40B4-BE49-F238E27FC236}">
                <a16:creationId xmlns:a16="http://schemas.microsoft.com/office/drawing/2014/main" id="{8931F028-2407-4AAF-85AB-F87BCB5FDC98}"/>
              </a:ext>
            </a:extLst>
          </p:cNvPr>
          <p:cNvSpPr>
            <a:spLocks noGrp="1"/>
          </p:cNvSpPr>
          <p:nvPr>
            <p:ph type="title"/>
          </p:nvPr>
        </p:nvSpPr>
        <p:spPr/>
        <p:txBody>
          <a:bodyPr/>
          <a:lstStyle/>
          <a:p>
            <a:r>
              <a:rPr lang="en-US" dirty="0"/>
              <a:t>Flow Description</a:t>
            </a:r>
          </a:p>
        </p:txBody>
      </p:sp>
      <p:sp>
        <p:nvSpPr>
          <p:cNvPr id="2" name="Content Placeholder 1">
            <a:extLst>
              <a:ext uri="{FF2B5EF4-FFF2-40B4-BE49-F238E27FC236}">
                <a16:creationId xmlns:a16="http://schemas.microsoft.com/office/drawing/2014/main" id="{209F24EC-C116-4745-9781-526C852ECAD5}"/>
              </a:ext>
            </a:extLst>
          </p:cNvPr>
          <p:cNvSpPr>
            <a:spLocks noGrp="1"/>
          </p:cNvSpPr>
          <p:nvPr>
            <p:ph type="body" sz="quarter" idx="13"/>
          </p:nvPr>
        </p:nvSpPr>
        <p:spPr>
          <a:xfrm>
            <a:off x="609600" y="1143000"/>
            <a:ext cx="5486400" cy="4876800"/>
          </a:xfrm>
        </p:spPr>
        <p:txBody>
          <a:bodyPr vert="horz" lIns="91440" tIns="45720" rIns="91440" bIns="45720" rtlCol="0" anchor="t">
            <a:noAutofit/>
          </a:bodyPr>
          <a:lstStyle/>
          <a:p>
            <a:pPr marL="0" indent="0" algn="just">
              <a:buNone/>
            </a:pPr>
            <a:r>
              <a:rPr lang="en-US" sz="1800" b="1" dirty="0">
                <a:solidFill>
                  <a:schemeClr val="accent1"/>
                </a:solidFill>
              </a:rPr>
              <a:t>Qualitative Description</a:t>
            </a:r>
          </a:p>
          <a:p>
            <a:pPr marL="515620" lvl="1" indent="-285750" algn="just">
              <a:buFont typeface="Arial" panose="020B0604020202020204" pitchFamily="34" charset="0"/>
              <a:buChar char="•"/>
            </a:pPr>
            <a:r>
              <a:rPr lang="en-US" sz="1800" dirty="0">
                <a:latin typeface="Calibri"/>
                <a:cs typeface="Calibri"/>
              </a:rPr>
              <a:t>Mathematical models are solved, and solutions are visualized, using streamline, particle tracks and vector plots.</a:t>
            </a:r>
          </a:p>
          <a:p>
            <a:pPr marL="515620" lvl="1" indent="-285750" algn="just">
              <a:buFont typeface="Arial" panose="020B0604020202020204" pitchFamily="34" charset="0"/>
              <a:buChar char="•"/>
            </a:pPr>
            <a:r>
              <a:rPr lang="en-US" sz="1800" dirty="0">
                <a:latin typeface="Calibri"/>
                <a:cs typeface="Calibri"/>
              </a:rPr>
              <a:t>Experimental visualization techniques such as smoke lines and colored dyes in wind and water tunnels provide interesting insights into fluid flow.</a:t>
            </a:r>
            <a:endParaRPr lang="en-US" sz="1800" dirty="0"/>
          </a:p>
          <a:p>
            <a:pPr marL="0" indent="0" algn="just">
              <a:buNone/>
            </a:pPr>
            <a:r>
              <a:rPr lang="en-US" sz="1800" b="1" dirty="0">
                <a:solidFill>
                  <a:schemeClr val="accent1"/>
                </a:solidFill>
              </a:rPr>
              <a:t>Quantitative Description</a:t>
            </a:r>
          </a:p>
          <a:p>
            <a:pPr marL="515620" lvl="1" indent="-285750" algn="just">
              <a:buFont typeface="Arial" panose="020B0604020202020204" pitchFamily="34" charset="0"/>
              <a:buChar char="•"/>
            </a:pPr>
            <a:r>
              <a:rPr lang="en-US" sz="1800" dirty="0">
                <a:latin typeface="Calibri"/>
                <a:cs typeface="Calibri"/>
              </a:rPr>
              <a:t>Solutions from mathematical models provide a quantitative understanding of the flow behavior. Variables such as pressure, temperature and velocity can be plotted in both line and surface plots.</a:t>
            </a:r>
          </a:p>
          <a:p>
            <a:pPr marL="515620" lvl="1" indent="-285750" algn="just">
              <a:buFont typeface="Arial" panose="020B0604020202020204" pitchFamily="34" charset="0"/>
              <a:buChar char="•"/>
            </a:pPr>
            <a:r>
              <a:rPr lang="en-US" sz="1800" dirty="0">
                <a:latin typeface="Calibri"/>
                <a:cs typeface="Calibri"/>
              </a:rPr>
              <a:t>Flow measurement devices such as pitot tubes and manometers are used to compare these models with real experimental data. These measurement techniques can analyze point or surface data.</a:t>
            </a:r>
          </a:p>
        </p:txBody>
      </p:sp>
      <p:grpSp>
        <p:nvGrpSpPr>
          <p:cNvPr id="8" name="Group 7">
            <a:extLst>
              <a:ext uri="{FF2B5EF4-FFF2-40B4-BE49-F238E27FC236}">
                <a16:creationId xmlns:a16="http://schemas.microsoft.com/office/drawing/2014/main" id="{F93010BE-2790-4DC2-BD69-594C90A89416}"/>
              </a:ext>
            </a:extLst>
          </p:cNvPr>
          <p:cNvGrpSpPr/>
          <p:nvPr/>
        </p:nvGrpSpPr>
        <p:grpSpPr>
          <a:xfrm>
            <a:off x="6255806" y="3526975"/>
            <a:ext cx="5607054" cy="2386372"/>
            <a:chOff x="6096000" y="3633664"/>
            <a:chExt cx="5607054" cy="2386372"/>
          </a:xfrm>
        </p:grpSpPr>
        <p:pic>
          <p:nvPicPr>
            <p:cNvPr id="5" name="Picture 4" descr="A close up of a map&#10;&#10;Description automatically generated">
              <a:extLst>
                <a:ext uri="{FF2B5EF4-FFF2-40B4-BE49-F238E27FC236}">
                  <a16:creationId xmlns:a16="http://schemas.microsoft.com/office/drawing/2014/main" id="{0B1AFDDA-BDE3-42C7-94D2-CE064798321C}"/>
                </a:ext>
              </a:extLst>
            </p:cNvPr>
            <p:cNvPicPr>
              <a:picLocks noChangeAspect="1"/>
            </p:cNvPicPr>
            <p:nvPr/>
          </p:nvPicPr>
          <p:blipFill>
            <a:blip r:embed="rId3"/>
            <a:stretch>
              <a:fillRect/>
            </a:stretch>
          </p:blipFill>
          <p:spPr>
            <a:xfrm>
              <a:off x="6096000" y="3633664"/>
              <a:ext cx="5607054" cy="2386372"/>
            </a:xfrm>
            <a:prstGeom prst="rect">
              <a:avLst/>
            </a:prstGeom>
          </p:spPr>
        </p:pic>
        <p:sp>
          <p:nvSpPr>
            <p:cNvPr id="6" name="Rectangle 5">
              <a:extLst>
                <a:ext uri="{FF2B5EF4-FFF2-40B4-BE49-F238E27FC236}">
                  <a16:creationId xmlns:a16="http://schemas.microsoft.com/office/drawing/2014/main" id="{570704F1-E416-411A-ABF5-573CB822B81A}"/>
                </a:ext>
              </a:extLst>
            </p:cNvPr>
            <p:cNvSpPr/>
            <p:nvPr/>
          </p:nvSpPr>
          <p:spPr>
            <a:xfrm>
              <a:off x="7292623" y="5712178"/>
              <a:ext cx="3443111" cy="296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Arial" panose="020B0604020202020204" pitchFamily="34" charset="0"/>
                  <a:cs typeface="Arial" panose="020B0604020202020204" pitchFamily="34" charset="0"/>
                </a:rPr>
                <a:t>Dimensionless velocity</a:t>
              </a:r>
            </a:p>
          </p:txBody>
        </p:sp>
        <p:sp>
          <p:nvSpPr>
            <p:cNvPr id="7" name="Rectangle 6">
              <a:extLst>
                <a:ext uri="{FF2B5EF4-FFF2-40B4-BE49-F238E27FC236}">
                  <a16:creationId xmlns:a16="http://schemas.microsoft.com/office/drawing/2014/main" id="{2944D82C-7BB0-4811-B105-D6DB0B2D24C9}"/>
                </a:ext>
              </a:extLst>
            </p:cNvPr>
            <p:cNvSpPr/>
            <p:nvPr/>
          </p:nvSpPr>
          <p:spPr>
            <a:xfrm rot="16200000">
              <a:off x="5249336" y="4684887"/>
              <a:ext cx="1989902" cy="296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Arial" panose="020B0604020202020204" pitchFamily="34" charset="0"/>
                  <a:cs typeface="Arial" panose="020B0604020202020204" pitchFamily="34" charset="0"/>
                </a:rPr>
                <a:t>Dimensionless length, Y/D</a:t>
              </a:r>
            </a:p>
          </p:txBody>
        </p:sp>
      </p:grpSp>
      <p:pic>
        <p:nvPicPr>
          <p:cNvPr id="9" name="Picture 8" descr="A white car&#10;&#10;Description automatically generated">
            <a:extLst>
              <a:ext uri="{FF2B5EF4-FFF2-40B4-BE49-F238E27FC236}">
                <a16:creationId xmlns:a16="http://schemas.microsoft.com/office/drawing/2014/main" id="{27934193-6E11-471E-8193-B96C4CB2AC6F}"/>
              </a:ext>
            </a:extLst>
          </p:cNvPr>
          <p:cNvPicPr>
            <a:picLocks noChangeAspect="1"/>
          </p:cNvPicPr>
          <p:nvPr/>
        </p:nvPicPr>
        <p:blipFill>
          <a:blip r:embed="rId4"/>
          <a:stretch>
            <a:fillRect/>
          </a:stretch>
        </p:blipFill>
        <p:spPr>
          <a:xfrm>
            <a:off x="7637418" y="762000"/>
            <a:ext cx="3431176" cy="2573382"/>
          </a:xfrm>
          <a:prstGeom prst="rect">
            <a:avLst/>
          </a:prstGeom>
        </p:spPr>
      </p:pic>
    </p:spTree>
    <p:extLst>
      <p:ext uri="{BB962C8B-B14F-4D97-AF65-F5344CB8AC3E}">
        <p14:creationId xmlns:p14="http://schemas.microsoft.com/office/powerpoint/2010/main" val="1695567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8D1B57-07FE-4D32-89A7-E1892233F732}"/>
              </a:ext>
            </a:extLst>
          </p:cNvPr>
          <p:cNvSpPr>
            <a:spLocks noGrp="1"/>
          </p:cNvSpPr>
          <p:nvPr>
            <p:ph type="sldNum" sz="quarter" idx="11"/>
          </p:nvPr>
        </p:nvSpPr>
        <p:spPr/>
        <p:txBody>
          <a:bodyPr/>
          <a:lstStyle/>
          <a:p>
            <a:fld id="{F0D23093-2AB0-F74C-B865-1A12A15B650E}" type="slidenum">
              <a:rPr lang="en-US" smtClean="0"/>
              <a:pPr/>
              <a:t>9</a:t>
            </a:fld>
            <a:endParaRPr lang="en-US" dirty="0"/>
          </a:p>
        </p:txBody>
      </p:sp>
      <p:sp>
        <p:nvSpPr>
          <p:cNvPr id="10" name="Title 9"/>
          <p:cNvSpPr>
            <a:spLocks noGrp="1"/>
          </p:cNvSpPr>
          <p:nvPr>
            <p:ph type="title"/>
          </p:nvPr>
        </p:nvSpPr>
        <p:spPr/>
        <p:txBody>
          <a:bodyPr>
            <a:normAutofit/>
          </a:bodyPr>
          <a:lstStyle/>
          <a:p>
            <a:r>
              <a:rPr lang="en-US" dirty="0">
                <a:latin typeface="+mj-lt"/>
                <a:cs typeface="Segoe UI Light" panose="020B0502040204020203" pitchFamily="34" charset="0"/>
              </a:rPr>
              <a:t>Summary</a:t>
            </a:r>
          </a:p>
        </p:txBody>
      </p:sp>
      <p:sp>
        <p:nvSpPr>
          <p:cNvPr id="2" name="Text Placeholder 1">
            <a:extLst>
              <a:ext uri="{FF2B5EF4-FFF2-40B4-BE49-F238E27FC236}">
                <a16:creationId xmlns:a16="http://schemas.microsoft.com/office/drawing/2014/main" id="{3D84527F-1CC0-DD53-3978-120936CDD7CF}"/>
              </a:ext>
            </a:extLst>
          </p:cNvPr>
          <p:cNvSpPr>
            <a:spLocks noGrp="1"/>
          </p:cNvSpPr>
          <p:nvPr>
            <p:ph type="body" sz="quarter" idx="13"/>
          </p:nvPr>
        </p:nvSpPr>
        <p:spPr/>
        <p:txBody>
          <a:bodyPr/>
          <a:lstStyle/>
          <a:p>
            <a:pPr marL="0" indent="0" algn="just">
              <a:buNone/>
            </a:pPr>
            <a:r>
              <a:rPr lang="en-US" altLang="en-US" sz="2400" dirty="0"/>
              <a:t>To describe fluid motion, we must define the physical properties of the fluid.</a:t>
            </a:r>
          </a:p>
          <a:p>
            <a:pPr marL="0" indent="0" algn="just">
              <a:buNone/>
            </a:pPr>
            <a:endParaRPr lang="en-US" altLang="en-US" sz="2400" dirty="0"/>
          </a:p>
          <a:p>
            <a:pPr marL="0" indent="0" algn="just">
              <a:buNone/>
            </a:pPr>
            <a:r>
              <a:rPr lang="en-US" altLang="en-US" sz="2400" dirty="0"/>
              <a:t>We must also know the system boundaries so that we confine our attention to a region of interest to us.</a:t>
            </a:r>
          </a:p>
          <a:p>
            <a:pPr marL="0" indent="0" algn="just">
              <a:buNone/>
            </a:pPr>
            <a:endParaRPr lang="en-US" altLang="en-US" sz="2400" dirty="0"/>
          </a:p>
          <a:p>
            <a:pPr marL="0" indent="0" algn="just">
              <a:buNone/>
            </a:pPr>
            <a:r>
              <a:rPr lang="en-US" altLang="en-US" sz="2400" dirty="0">
                <a:latin typeface="Calibri"/>
                <a:cs typeface="Calibri"/>
              </a:rPr>
              <a:t>Eventually, we will develop mathematical models, the goal of which is to describe the fluid properties as functions of space and time. To this end, we need a coordinate frame of reference like the familiar Cartesian coordinate system.</a:t>
            </a:r>
          </a:p>
          <a:p>
            <a:pPr marL="0" indent="0">
              <a:buNone/>
            </a:pPr>
            <a:endParaRPr lang="en-US" dirty="0"/>
          </a:p>
        </p:txBody>
      </p:sp>
      <p:sp>
        <p:nvSpPr>
          <p:cNvPr id="27" name="Rectangle 1033">
            <a:extLst>
              <a:ext uri="{FF2B5EF4-FFF2-40B4-BE49-F238E27FC236}">
                <a16:creationId xmlns:a16="http://schemas.microsoft.com/office/drawing/2014/main" id="{778F3439-7164-47E6-8DDD-D445B013E1EC}"/>
              </a:ext>
            </a:extLst>
          </p:cNvPr>
          <p:cNvSpPr txBox="1">
            <a:spLocks noChangeArrowheads="1"/>
          </p:cNvSpPr>
          <p:nvPr/>
        </p:nvSpPr>
        <p:spPr>
          <a:xfrm>
            <a:off x="414337" y="1828800"/>
            <a:ext cx="11363325" cy="2598438"/>
          </a:xfrm>
          <a:prstGeom prst="rect">
            <a:avLst/>
          </a:prstGeom>
        </p:spPr>
        <p:txBody>
          <a:bodyPr vert="horz" lIns="91440" tIns="45720" rIns="91440" bIns="45720" rtlCol="0" anchor="t">
            <a:normAutofit/>
          </a:bodyPr>
          <a:lstStyle>
            <a:lvl1pPr marL="228600" marR="0" indent="-228600" fontAlgn="auto">
              <a:lnSpc>
                <a:spcPct val="90000"/>
              </a:lnSpc>
              <a:spcBef>
                <a:spcPts val="1000"/>
              </a:spcBef>
              <a:spcAft>
                <a:spcPts val="0"/>
              </a:spcAft>
              <a:buClrTx/>
              <a:buSzTx/>
              <a:buFont typeface="Arial" panose="020B0604020202020204" pitchFamily="34" charset="0"/>
              <a:buChar char="•"/>
              <a:tabLst/>
              <a:defRPr sz="2400" b="0" i="0" baseline="0">
                <a:latin typeface="Calibri" panose="020F0502020204030204" pitchFamily="34" charset="0"/>
                <a:cs typeface="Calibri" panose="020F0502020204030204" pitchFamily="34" charset="0"/>
              </a:defRPr>
            </a:lvl1pPr>
            <a:lvl2pPr marL="461963" marR="0" indent="-231775" fontAlgn="auto">
              <a:lnSpc>
                <a:spcPct val="90000"/>
              </a:lnSpc>
              <a:spcBef>
                <a:spcPts val="500"/>
              </a:spcBef>
              <a:spcAft>
                <a:spcPts val="0"/>
              </a:spcAft>
              <a:buClrTx/>
              <a:buSzTx/>
              <a:buFont typeface="Calibri" panose="020F0502020204030204" pitchFamily="34" charset="0"/>
              <a:buChar char="‐"/>
              <a:tabLst/>
              <a:defRPr sz="2000" b="0" i="0" baseline="0">
                <a:latin typeface="Calibri" panose="020F0502020204030204" pitchFamily="34" charset="0"/>
                <a:cs typeface="Calibri" panose="020F0502020204030204" pitchFamily="34" charset="0"/>
              </a:defRPr>
            </a:lvl2pPr>
            <a:lvl3pPr marL="746125" marR="0" indent="-288925" fontAlgn="auto">
              <a:lnSpc>
                <a:spcPct val="90000"/>
              </a:lnSpc>
              <a:spcBef>
                <a:spcPts val="500"/>
              </a:spcBef>
              <a:spcAft>
                <a:spcPts val="0"/>
              </a:spcAft>
              <a:buClrTx/>
              <a:buSzTx/>
              <a:buFont typeface="Arial" panose="020B0604020202020204" pitchFamily="34" charset="0"/>
              <a:buChar char="•"/>
              <a:tabLst/>
              <a:defRPr sz="1600" baseline="0">
                <a:latin typeface="Calibri" panose="020F0502020204030204" pitchFamily="34" charset="0"/>
                <a:cs typeface="Calibri" panose="020F0502020204030204" pitchFamily="34" charset="0"/>
              </a:defRPr>
            </a:lvl3pPr>
            <a:lvl4pPr marL="969963" marR="0" indent="-223838" fontAlgn="auto">
              <a:lnSpc>
                <a:spcPct val="90000"/>
              </a:lnSpc>
              <a:spcBef>
                <a:spcPts val="500"/>
              </a:spcBef>
              <a:spcAft>
                <a:spcPts val="0"/>
              </a:spcAft>
              <a:buClrTx/>
              <a:buSzTx/>
              <a:buFont typeface="Wingdings" panose="05000000000000000000" pitchFamily="2" charset="2"/>
              <a:buChar char="§"/>
              <a:tabLst/>
              <a:defRPr sz="1400" baseline="0">
                <a:latin typeface="Calibri" panose="020F0502020204030204" pitchFamily="34" charset="0"/>
                <a:cs typeface="Calibri" panose="020F0502020204030204" pitchFamily="34" charset="0"/>
              </a:defRPr>
            </a:lvl4pPr>
            <a:lvl5pPr marL="1203325" marR="0" indent="-233363" fontAlgn="auto">
              <a:lnSpc>
                <a:spcPct val="90000"/>
              </a:lnSpc>
              <a:spcBef>
                <a:spcPts val="500"/>
              </a:spcBef>
              <a:spcAft>
                <a:spcPts val="0"/>
              </a:spcAft>
              <a:buClrTx/>
              <a:buSzTx/>
              <a:buFont typeface="Courier New" panose="02070309020205020404" pitchFamily="49" charset="0"/>
              <a:buChar char="o"/>
              <a:tabLst/>
              <a:defRPr sz="1200" baseline="0">
                <a:latin typeface="Calibri" panose="020F0502020204030204" pitchFamily="34" charset="0"/>
                <a:cs typeface="Calibri" panose="020F050202020403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just">
              <a:buNone/>
            </a:pPr>
            <a:endParaRPr lang="en-US" altLang="en-US" sz="2000" dirty="0">
              <a:latin typeface="Calibri"/>
              <a:cs typeface="Calibri"/>
            </a:endParaRPr>
          </a:p>
        </p:txBody>
      </p:sp>
    </p:spTree>
    <p:extLst>
      <p:ext uri="{BB962C8B-B14F-4D97-AF65-F5344CB8AC3E}">
        <p14:creationId xmlns:p14="http://schemas.microsoft.com/office/powerpoint/2010/main" val="1285008976"/>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3.xml><?xml version="1.0" encoding="utf-8"?>
<a:theme xmlns:a="http://schemas.openxmlformats.org/drawingml/2006/main" name="1_AER_theme">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R_theme" id="{49EA1748-7B8D-4476-986B-878E5AE714E7}" vid="{931E255E-5C9A-4E32-8372-9E19556EBA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4A5EFEF524DC4499E67C2C4356BC78" ma:contentTypeVersion="23" ma:contentTypeDescription="Create a new document." ma:contentTypeScope="" ma:versionID="d889b3bfc4ecb3afdb8864be018b36b8">
  <xsd:schema xmlns:xsd="http://www.w3.org/2001/XMLSchema" xmlns:xs="http://www.w3.org/2001/XMLSchema" xmlns:p="http://schemas.microsoft.com/office/2006/metadata/properties" xmlns:ns1="http://schemas.microsoft.com/sharepoint/v3" xmlns:ns2="78ed9f37-a2a2-4676-9ca2-d7969bf686f1" xmlns:ns3="56756a74-c96e-4d7f-b6c5-b79454880d1c" targetNamespace="http://schemas.microsoft.com/office/2006/metadata/properties" ma:root="true" ma:fieldsID="1684206ac8fd812ff6df5fe05099f2f4" ns1:_="" ns2:_="" ns3:_="">
    <xsd:import namespace="http://schemas.microsoft.com/sharepoint/v3"/>
    <xsd:import namespace="78ed9f37-a2a2-4676-9ca2-d7969bf686f1"/>
    <xsd:import namespace="56756a74-c96e-4d7f-b6c5-b79454880d1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CompletedStatus" minOccurs="0"/>
                <xsd:element ref="ns2:Reviewed_x003f_" minOccurs="0"/>
                <xsd:element ref="ns2:MediaServiceAutoKeyPoints" minOccurs="0"/>
                <xsd:element ref="ns2:MediaServiceKeyPoints" minOccurs="0"/>
                <xsd:element ref="ns2:_Flow_SignoffStatus" minOccurs="0"/>
                <xsd:element ref="ns2:MediaLengthInSeconds" minOccurs="0"/>
                <xsd:element ref="ns1:_ip_UnifiedCompliancePolicyProperties" minOccurs="0"/>
                <xsd:element ref="ns1:_ip_UnifiedCompliancePolicyUIAction"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ed9f37-a2a2-4676-9ca2-d7969bf686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CompletedStatus" ma:index="17" nillable="true" ma:displayName="Completed Status" ma:default="0" ma:format="Dropdown" ma:internalName="CompletedStatus">
      <xsd:simpleType>
        <xsd:restriction base="dms:Boolean"/>
      </xsd:simpleType>
    </xsd:element>
    <xsd:element name="Reviewed_x003f_" ma:index="18" nillable="true" ma:displayName="Reviewed?" ma:default="0" ma:description="Review Status" ma:format="Dropdown" ma:internalName="Reviewed_x003f_">
      <xsd:simpleType>
        <xsd:restriction base="dms:Boolea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6756a74-c96e-4d7f-b6c5-b79454880d1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8c12cd86-8c50-4ab6-8399-31afdde5de40}" ma:internalName="TaxCatchAll" ma:showField="CatchAllData" ma:web="56756a74-c96e-4d7f-b6c5-b79454880d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78ed9f37-a2a2-4676-9ca2-d7969bf686f1">false</Reviewed_x003f_>
    <CompletedStatus xmlns="78ed9f37-a2a2-4676-9ca2-d7969bf686f1">false</CompletedStatus>
    <_Flow_SignoffStatus xmlns="78ed9f37-a2a2-4676-9ca2-d7969bf686f1" xsi:nil="true"/>
    <_ip_UnifiedCompliancePolicyUIAction xmlns="http://schemas.microsoft.com/sharepoint/v3" xsi:nil="true"/>
    <_ip_UnifiedCompliancePolicyProperties xmlns="http://schemas.microsoft.com/sharepoint/v3" xsi:nil="true"/>
    <lcf76f155ced4ddcb4097134ff3c332f xmlns="78ed9f37-a2a2-4676-9ca2-d7969bf686f1">
      <Terms xmlns="http://schemas.microsoft.com/office/infopath/2007/PartnerControls"/>
    </lcf76f155ced4ddcb4097134ff3c332f>
    <TaxCatchAll xmlns="56756a74-c96e-4d7f-b6c5-b79454880d1c" xsi:nil="true"/>
  </documentManagement>
</p:properties>
</file>

<file path=customXml/itemProps1.xml><?xml version="1.0" encoding="utf-8"?>
<ds:datastoreItem xmlns:ds="http://schemas.openxmlformats.org/officeDocument/2006/customXml" ds:itemID="{225E046E-F0A3-4931-B0B8-FDBFB11582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ed9f37-a2a2-4676-9ca2-d7969bf686f1"/>
    <ds:schemaRef ds:uri="56756a74-c96e-4d7f-b6c5-b79454880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AC54582C-3F01-4F8D-9460-F0A670A527E2}">
  <ds:schemaRefs>
    <ds:schemaRef ds:uri="http://purl.org/dc/dcmitype/"/>
    <ds:schemaRef ds:uri="http://schemas.microsoft.com/office/2006/metadata/properties"/>
    <ds:schemaRef ds:uri="http://purl.org/dc/terms/"/>
    <ds:schemaRef ds:uri="56756a74-c96e-4d7f-b6c5-b79454880d1c"/>
    <ds:schemaRef ds:uri="http://schemas.microsoft.com/office/2006/documentManagement/types"/>
    <ds:schemaRef ds:uri="http://www.w3.org/XML/1998/namespace"/>
    <ds:schemaRef ds:uri="http://purl.org/dc/elements/1.1/"/>
    <ds:schemaRef ds:uri="http://schemas.microsoft.com/office/infopath/2007/PartnerControls"/>
    <ds:schemaRef ds:uri="http://schemas.openxmlformats.org/package/2006/metadata/core-properties"/>
    <ds:schemaRef ds:uri="78ed9f37-a2a2-4676-9ca2-d7969bf686f1"/>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2209</TotalTime>
  <Words>1962</Words>
  <Application>Microsoft Office PowerPoint</Application>
  <PresentationFormat>Widescreen</PresentationFormat>
  <Paragraphs>137</Paragraphs>
  <Slides>10</Slides>
  <Notes>8</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10</vt:i4>
      </vt:variant>
    </vt:vector>
  </HeadingPairs>
  <TitlesOfParts>
    <vt:vector size="19" baseType="lpstr">
      <vt:lpstr>Segoe UI</vt:lpstr>
      <vt:lpstr>Arial</vt:lpstr>
      <vt:lpstr>Cambria Math</vt:lpstr>
      <vt:lpstr>Calibri</vt:lpstr>
      <vt:lpstr>Wingdings</vt:lpstr>
      <vt:lpstr>Courier New</vt:lpstr>
      <vt:lpstr>Ansys - Slide Master</vt:lpstr>
      <vt:lpstr>AER_theme</vt:lpstr>
      <vt:lpstr>1_AER_theme</vt:lpstr>
      <vt:lpstr>PowerPoint Presentation</vt:lpstr>
      <vt:lpstr>Flow Properties in Fluid Mechanics</vt:lpstr>
      <vt:lpstr>Nomenclature</vt:lpstr>
      <vt:lpstr>Cartesian Coordinate System</vt:lpstr>
      <vt:lpstr>Cylindrical Coordinate System</vt:lpstr>
      <vt:lpstr>Spherical Coordinate System</vt:lpstr>
      <vt:lpstr>The System Boundaries</vt:lpstr>
      <vt:lpstr>Flow Description</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Santillo</dc:creator>
  <cp:lastModifiedBy>Kaitlin Tyler</cp:lastModifiedBy>
  <cp:revision>120</cp:revision>
  <dcterms:created xsi:type="dcterms:W3CDTF">2019-12-19T15:00:39Z</dcterms:created>
  <dcterms:modified xsi:type="dcterms:W3CDTF">2023-05-15T14:52:42Z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0x010100644A5EFEF524DC4499E67C2C4356BC78</vt:lpwstr>
  </property>
</Properties>
</file>